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4"/>
  </p:sldMasterIdLst>
  <p:notesMasterIdLst>
    <p:notesMasterId r:id="rId30"/>
  </p:notesMasterIdLst>
  <p:sldIdLst>
    <p:sldId id="599" r:id="rId5"/>
    <p:sldId id="546" r:id="rId6"/>
    <p:sldId id="591" r:id="rId7"/>
    <p:sldId id="572" r:id="rId8"/>
    <p:sldId id="600" r:id="rId9"/>
    <p:sldId id="593" r:id="rId10"/>
    <p:sldId id="594" r:id="rId11"/>
    <p:sldId id="552" r:id="rId12"/>
    <p:sldId id="601" r:id="rId13"/>
    <p:sldId id="578" r:id="rId14"/>
    <p:sldId id="573" r:id="rId15"/>
    <p:sldId id="581" r:id="rId16"/>
    <p:sldId id="585" r:id="rId17"/>
    <p:sldId id="583" r:id="rId18"/>
    <p:sldId id="597" r:id="rId19"/>
    <p:sldId id="579" r:id="rId20"/>
    <p:sldId id="555" r:id="rId21"/>
    <p:sldId id="592" r:id="rId22"/>
    <p:sldId id="595" r:id="rId23"/>
    <p:sldId id="596" r:id="rId24"/>
    <p:sldId id="549" r:id="rId25"/>
    <p:sldId id="587" r:id="rId26"/>
    <p:sldId id="558" r:id="rId27"/>
    <p:sldId id="570" r:id="rId28"/>
    <p:sldId id="598" r:id="rId29"/>
  </p:sldIdLst>
  <p:sldSz cx="11379200" cy="6400800"/>
  <p:notesSz cx="6858000" cy="9144000"/>
  <p:defaultTextStyle>
    <a:defPPr>
      <a:defRPr lang="en-US"/>
    </a:defPPr>
    <a:lvl1pPr marL="0" algn="l" defTabSz="779069" rtl="0" eaLnBrk="1" latinLnBrk="0" hangingPunct="1">
      <a:defRPr sz="1534" kern="1200">
        <a:solidFill>
          <a:schemeClr val="tx1"/>
        </a:solidFill>
        <a:latin typeface="+mn-lt"/>
        <a:ea typeface="+mn-ea"/>
        <a:cs typeface="+mn-cs"/>
      </a:defRPr>
    </a:lvl1pPr>
    <a:lvl2pPr marL="389534" algn="l" defTabSz="779069" rtl="0" eaLnBrk="1" latinLnBrk="0" hangingPunct="1">
      <a:defRPr sz="1534" kern="1200">
        <a:solidFill>
          <a:schemeClr val="tx1"/>
        </a:solidFill>
        <a:latin typeface="+mn-lt"/>
        <a:ea typeface="+mn-ea"/>
        <a:cs typeface="+mn-cs"/>
      </a:defRPr>
    </a:lvl2pPr>
    <a:lvl3pPr marL="779069" algn="l" defTabSz="779069" rtl="0" eaLnBrk="1" latinLnBrk="0" hangingPunct="1">
      <a:defRPr sz="1534" kern="1200">
        <a:solidFill>
          <a:schemeClr val="tx1"/>
        </a:solidFill>
        <a:latin typeface="+mn-lt"/>
        <a:ea typeface="+mn-ea"/>
        <a:cs typeface="+mn-cs"/>
      </a:defRPr>
    </a:lvl3pPr>
    <a:lvl4pPr marL="1168603" algn="l" defTabSz="779069" rtl="0" eaLnBrk="1" latinLnBrk="0" hangingPunct="1">
      <a:defRPr sz="1534" kern="1200">
        <a:solidFill>
          <a:schemeClr val="tx1"/>
        </a:solidFill>
        <a:latin typeface="+mn-lt"/>
        <a:ea typeface="+mn-ea"/>
        <a:cs typeface="+mn-cs"/>
      </a:defRPr>
    </a:lvl4pPr>
    <a:lvl5pPr marL="1558138" algn="l" defTabSz="779069" rtl="0" eaLnBrk="1" latinLnBrk="0" hangingPunct="1">
      <a:defRPr sz="1534" kern="1200">
        <a:solidFill>
          <a:schemeClr val="tx1"/>
        </a:solidFill>
        <a:latin typeface="+mn-lt"/>
        <a:ea typeface="+mn-ea"/>
        <a:cs typeface="+mn-cs"/>
      </a:defRPr>
    </a:lvl5pPr>
    <a:lvl6pPr marL="1947672" algn="l" defTabSz="779069" rtl="0" eaLnBrk="1" latinLnBrk="0" hangingPunct="1">
      <a:defRPr sz="1534" kern="1200">
        <a:solidFill>
          <a:schemeClr val="tx1"/>
        </a:solidFill>
        <a:latin typeface="+mn-lt"/>
        <a:ea typeface="+mn-ea"/>
        <a:cs typeface="+mn-cs"/>
      </a:defRPr>
    </a:lvl6pPr>
    <a:lvl7pPr marL="2337206" algn="l" defTabSz="779069" rtl="0" eaLnBrk="1" latinLnBrk="0" hangingPunct="1">
      <a:defRPr sz="1534" kern="1200">
        <a:solidFill>
          <a:schemeClr val="tx1"/>
        </a:solidFill>
        <a:latin typeface="+mn-lt"/>
        <a:ea typeface="+mn-ea"/>
        <a:cs typeface="+mn-cs"/>
      </a:defRPr>
    </a:lvl7pPr>
    <a:lvl8pPr marL="2726741" algn="l" defTabSz="779069" rtl="0" eaLnBrk="1" latinLnBrk="0" hangingPunct="1">
      <a:defRPr sz="1534" kern="1200">
        <a:solidFill>
          <a:schemeClr val="tx1"/>
        </a:solidFill>
        <a:latin typeface="+mn-lt"/>
        <a:ea typeface="+mn-ea"/>
        <a:cs typeface="+mn-cs"/>
      </a:defRPr>
    </a:lvl8pPr>
    <a:lvl9pPr marL="3116275" algn="l" defTabSz="779069" rtl="0" eaLnBrk="1" latinLnBrk="0" hangingPunct="1">
      <a:defRPr sz="153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Fanning" initials="LF" lastIdx="1" clrIdx="0">
    <p:extLst/>
  </p:cmAuthor>
  <p:cmAuthor id="2" name="Laura Fanning" initials="LF [2]" lastIdx="1" clrIdx="1">
    <p:extLst/>
  </p:cmAuthor>
  <p:cmAuthor id="3" name="Laura Fanning" initials="LF [3]" lastIdx="1" clrIdx="2">
    <p:extLst/>
  </p:cmAuthor>
  <p:cmAuthor id="4" name="Laura Fanning" initials="LF [4]" lastIdx="1" clrIdx="3">
    <p:extLst/>
  </p:cmAuthor>
  <p:cmAuthor id="5" name="Laura Fanning" initials="LF [5]" lastIdx="1" clrIdx="4">
    <p:extLst/>
  </p:cmAuthor>
  <p:cmAuthor id="6" name="Laura Fanning" initials="LF [6]" lastIdx="1" clrIdx="5">
    <p:extLst/>
  </p:cmAuthor>
  <p:cmAuthor id="7" name="Laura Fanning" initials="LF [7]" lastIdx="1" clrIdx="6">
    <p:extLst/>
  </p:cmAuthor>
  <p:cmAuthor id="8" name="Laura Fanning" initials="LF [8]" lastIdx="1" clrIdx="7">
    <p:extLst/>
  </p:cmAuthor>
  <p:cmAuthor id="9" name="Laura Fanning" initials="LF [9]" lastIdx="1" clrIdx="8">
    <p:extLst/>
  </p:cmAuthor>
  <p:cmAuthor id="10" name="Laura Fanning" initials="LF [10]" lastIdx="1" clrIdx="9">
    <p:extLst/>
  </p:cmAuthor>
  <p:cmAuthor id="11" name="Laura Fanning" initials="LF [11]" lastIdx="1" clrIdx="10">
    <p:extLst/>
  </p:cmAuthor>
  <p:cmAuthor id="12" name="Laura Fanning" initials="LF [12]" lastIdx="1" clrIdx="11">
    <p:extLst/>
  </p:cmAuthor>
  <p:cmAuthor id="13" name="Laura Fanning" initials="LF [13]" lastIdx="1" clrIdx="1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AB9A"/>
    <a:srgbClr val="0E3837"/>
    <a:srgbClr val="008FC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6" autoAdjust="0"/>
    <p:restoredTop sz="79973" autoAdjust="0"/>
  </p:normalViewPr>
  <p:slideViewPr>
    <p:cSldViewPr snapToGrid="0">
      <p:cViewPr varScale="1">
        <p:scale>
          <a:sx n="108" d="100"/>
          <a:sy n="108" d="100"/>
        </p:scale>
        <p:origin x="1397" y="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53520916520508E-2"/>
          <c:y val="0.11489382009067049"/>
          <c:w val="0.91223411723857095"/>
          <c:h val="0.82777905034597898"/>
        </c:manualLayout>
      </c:layout>
      <c:barChart>
        <c:barDir val="bar"/>
        <c:grouping val="stacked"/>
        <c:varyColors val="0"/>
        <c:ser>
          <c:idx val="0"/>
          <c:order val="0"/>
          <c:tx>
            <c:strRef>
              <c:f>Sheet1!$B$1</c:f>
              <c:strCache>
                <c:ptCount val="1"/>
                <c:pt idx="0">
                  <c:v>1</c:v>
                </c:pt>
              </c:strCache>
            </c:strRef>
          </c:tx>
          <c:spPr>
            <a:solidFill>
              <a:schemeClr val="accent6">
                <a:lumMod val="60000"/>
                <a:lumOff val="40000"/>
              </a:schemeClr>
            </a:solidFill>
            <a:ln>
              <a:noFill/>
            </a:ln>
            <a:effectLst/>
          </c:spPr>
          <c:invertIfNegative val="0"/>
          <c:cat>
            <c:numRef>
              <c:f>Sheet1!$A$2:$A$3</c:f>
              <c:numCache>
                <c:formatCode>General</c:formatCode>
                <c:ptCount val="2"/>
                <c:pt idx="0">
                  <c:v>2017</c:v>
                </c:pt>
                <c:pt idx="1">
                  <c:v>2018</c:v>
                </c:pt>
              </c:numCache>
            </c:numRef>
          </c:cat>
          <c:val>
            <c:numRef>
              <c:f>Sheet1!$B$2:$B$3</c:f>
              <c:numCache>
                <c:formatCode>_("$"* #,##0_);_("$"* \(#,##0\);_("$"* "-"??_);_(@_)</c:formatCode>
                <c:ptCount val="2"/>
                <c:pt idx="0">
                  <c:v>18650</c:v>
                </c:pt>
                <c:pt idx="1">
                  <c:v>19050</c:v>
                </c:pt>
              </c:numCache>
            </c:numRef>
          </c:val>
          <c:extLst>
            <c:ext xmlns:c16="http://schemas.microsoft.com/office/drawing/2014/chart" uri="{C3380CC4-5D6E-409C-BE32-E72D297353CC}">
              <c16:uniqueId val="{00000000-26E6-4D77-A9D0-0E627EB345A0}"/>
            </c:ext>
          </c:extLst>
        </c:ser>
        <c:ser>
          <c:idx val="1"/>
          <c:order val="1"/>
          <c:tx>
            <c:strRef>
              <c:f>Sheet1!$C$1</c:f>
              <c:strCache>
                <c:ptCount val="1"/>
                <c:pt idx="0">
                  <c:v>2</c:v>
                </c:pt>
              </c:strCache>
            </c:strRef>
          </c:tx>
          <c:spPr>
            <a:solidFill>
              <a:schemeClr val="accent3">
                <a:lumMod val="75000"/>
              </a:schemeClr>
            </a:solidFill>
            <a:ln>
              <a:noFill/>
            </a:ln>
            <a:effectLst/>
          </c:spPr>
          <c:invertIfNegative val="0"/>
          <c:cat>
            <c:numRef>
              <c:f>Sheet1!$A$2:$A$3</c:f>
              <c:numCache>
                <c:formatCode>General</c:formatCode>
                <c:ptCount val="2"/>
                <c:pt idx="0">
                  <c:v>2017</c:v>
                </c:pt>
                <c:pt idx="1">
                  <c:v>2018</c:v>
                </c:pt>
              </c:numCache>
            </c:numRef>
          </c:cat>
          <c:val>
            <c:numRef>
              <c:f>Sheet1!$C$2:$C$3</c:f>
              <c:numCache>
                <c:formatCode>_("$"* #,##0_);_("$"* \(#,##0\);_("$"* "-"??_);_(@_)</c:formatCode>
                <c:ptCount val="2"/>
                <c:pt idx="0">
                  <c:v>57250</c:v>
                </c:pt>
                <c:pt idx="1">
                  <c:v>58350</c:v>
                </c:pt>
              </c:numCache>
            </c:numRef>
          </c:val>
          <c:extLst>
            <c:ext xmlns:c16="http://schemas.microsoft.com/office/drawing/2014/chart" uri="{C3380CC4-5D6E-409C-BE32-E72D297353CC}">
              <c16:uniqueId val="{00000001-26E6-4D77-A9D0-0E627EB345A0}"/>
            </c:ext>
          </c:extLst>
        </c:ser>
        <c:ser>
          <c:idx val="2"/>
          <c:order val="2"/>
          <c:tx>
            <c:strRef>
              <c:f>Sheet1!$D$1</c:f>
              <c:strCache>
                <c:ptCount val="1"/>
                <c:pt idx="0">
                  <c:v>3</c:v>
                </c:pt>
              </c:strCache>
            </c:strRef>
          </c:tx>
          <c:spPr>
            <a:solidFill>
              <a:schemeClr val="accent3">
                <a:lumMod val="40000"/>
                <a:lumOff val="60000"/>
              </a:schemeClr>
            </a:solidFill>
            <a:ln>
              <a:noFill/>
            </a:ln>
            <a:effectLst/>
          </c:spPr>
          <c:invertIfNegative val="0"/>
          <c:cat>
            <c:numRef>
              <c:f>Sheet1!$A$2:$A$3</c:f>
              <c:numCache>
                <c:formatCode>General</c:formatCode>
                <c:ptCount val="2"/>
                <c:pt idx="0">
                  <c:v>2017</c:v>
                </c:pt>
                <c:pt idx="1">
                  <c:v>2018</c:v>
                </c:pt>
              </c:numCache>
            </c:numRef>
          </c:cat>
          <c:val>
            <c:numRef>
              <c:f>Sheet1!$D$2:$D$3</c:f>
              <c:numCache>
                <c:formatCode>_("$"* #,##0_);_("$"* \(#,##0\);_("$"* "-"??_);_(@_)</c:formatCode>
                <c:ptCount val="2"/>
                <c:pt idx="0">
                  <c:v>77200</c:v>
                </c:pt>
                <c:pt idx="1">
                  <c:v>87600</c:v>
                </c:pt>
              </c:numCache>
            </c:numRef>
          </c:val>
          <c:extLst>
            <c:ext xmlns:c16="http://schemas.microsoft.com/office/drawing/2014/chart" uri="{C3380CC4-5D6E-409C-BE32-E72D297353CC}">
              <c16:uniqueId val="{00000002-26E6-4D77-A9D0-0E627EB345A0}"/>
            </c:ext>
          </c:extLst>
        </c:ser>
        <c:ser>
          <c:idx val="3"/>
          <c:order val="3"/>
          <c:tx>
            <c:strRef>
              <c:f>Sheet1!$E$1</c:f>
              <c:strCache>
                <c:ptCount val="1"/>
                <c:pt idx="0">
                  <c:v>4</c:v>
                </c:pt>
              </c:strCache>
            </c:strRef>
          </c:tx>
          <c:spPr>
            <a:solidFill>
              <a:schemeClr val="accent4"/>
            </a:solidFill>
            <a:ln>
              <a:noFill/>
            </a:ln>
            <a:effectLst/>
          </c:spPr>
          <c:invertIfNegative val="0"/>
          <c:cat>
            <c:numRef>
              <c:f>Sheet1!$A$2:$A$3</c:f>
              <c:numCache>
                <c:formatCode>General</c:formatCode>
                <c:ptCount val="2"/>
                <c:pt idx="0">
                  <c:v>2017</c:v>
                </c:pt>
                <c:pt idx="1">
                  <c:v>2018</c:v>
                </c:pt>
              </c:numCache>
            </c:numRef>
          </c:cat>
          <c:val>
            <c:numRef>
              <c:f>Sheet1!$E$2:$E$3</c:f>
              <c:numCache>
                <c:formatCode>_("$"* #,##0_);_("$"* \(#,##0\);_("$"* "-"??_);_(@_)</c:formatCode>
                <c:ptCount val="2"/>
                <c:pt idx="0">
                  <c:v>80250</c:v>
                </c:pt>
                <c:pt idx="1">
                  <c:v>150000</c:v>
                </c:pt>
              </c:numCache>
            </c:numRef>
          </c:val>
          <c:extLst>
            <c:ext xmlns:c16="http://schemas.microsoft.com/office/drawing/2014/chart" uri="{C3380CC4-5D6E-409C-BE32-E72D297353CC}">
              <c16:uniqueId val="{00000000-0854-4D2E-98D8-AE775BAE5A39}"/>
            </c:ext>
          </c:extLst>
        </c:ser>
        <c:ser>
          <c:idx val="4"/>
          <c:order val="4"/>
          <c:tx>
            <c:strRef>
              <c:f>Sheet1!$F$1</c:f>
              <c:strCache>
                <c:ptCount val="1"/>
                <c:pt idx="0">
                  <c:v>5</c:v>
                </c:pt>
              </c:strCache>
            </c:strRef>
          </c:tx>
          <c:spPr>
            <a:solidFill>
              <a:schemeClr val="tx1"/>
            </a:solidFill>
            <a:ln>
              <a:noFill/>
            </a:ln>
            <a:effectLst/>
          </c:spPr>
          <c:invertIfNegative val="0"/>
          <c:cat>
            <c:numRef>
              <c:f>Sheet1!$A$2:$A$3</c:f>
              <c:numCache>
                <c:formatCode>General</c:formatCode>
                <c:ptCount val="2"/>
                <c:pt idx="0">
                  <c:v>2017</c:v>
                </c:pt>
                <c:pt idx="1">
                  <c:v>2018</c:v>
                </c:pt>
              </c:numCache>
            </c:numRef>
          </c:cat>
          <c:val>
            <c:numRef>
              <c:f>Sheet1!$F$2:$F$3</c:f>
              <c:numCache>
                <c:formatCode>_("$"* #,##0_);_("$"* \(#,##0\);_("$"* "-"??_);_(@_)</c:formatCode>
                <c:ptCount val="2"/>
                <c:pt idx="0">
                  <c:v>183350</c:v>
                </c:pt>
                <c:pt idx="1">
                  <c:v>85000</c:v>
                </c:pt>
              </c:numCache>
            </c:numRef>
          </c:val>
          <c:extLst>
            <c:ext xmlns:c16="http://schemas.microsoft.com/office/drawing/2014/chart" uri="{C3380CC4-5D6E-409C-BE32-E72D297353CC}">
              <c16:uniqueId val="{00000001-0854-4D2E-98D8-AE775BAE5A39}"/>
            </c:ext>
          </c:extLst>
        </c:ser>
        <c:ser>
          <c:idx val="5"/>
          <c:order val="5"/>
          <c:tx>
            <c:strRef>
              <c:f>Sheet1!$G$1</c:f>
              <c:strCache>
                <c:ptCount val="1"/>
                <c:pt idx="0">
                  <c:v>6</c:v>
                </c:pt>
              </c:strCache>
            </c:strRef>
          </c:tx>
          <c:spPr>
            <a:solidFill>
              <a:schemeClr val="accent6"/>
            </a:solidFill>
            <a:ln>
              <a:noFill/>
            </a:ln>
            <a:effectLst/>
          </c:spPr>
          <c:invertIfNegative val="0"/>
          <c:cat>
            <c:numRef>
              <c:f>Sheet1!$A$2:$A$3</c:f>
              <c:numCache>
                <c:formatCode>General</c:formatCode>
                <c:ptCount val="2"/>
                <c:pt idx="0">
                  <c:v>2017</c:v>
                </c:pt>
                <c:pt idx="1">
                  <c:v>2018</c:v>
                </c:pt>
              </c:numCache>
            </c:numRef>
          </c:cat>
          <c:val>
            <c:numRef>
              <c:f>Sheet1!$G$2:$G$3</c:f>
              <c:numCache>
                <c:formatCode>_("$"* #,##0_);_("$"* \(#,##0\);_("$"* "-"??_);_(@_)</c:formatCode>
                <c:ptCount val="2"/>
                <c:pt idx="0">
                  <c:v>54000</c:v>
                </c:pt>
                <c:pt idx="1">
                  <c:v>200000</c:v>
                </c:pt>
              </c:numCache>
            </c:numRef>
          </c:val>
          <c:extLst>
            <c:ext xmlns:c16="http://schemas.microsoft.com/office/drawing/2014/chart" uri="{C3380CC4-5D6E-409C-BE32-E72D297353CC}">
              <c16:uniqueId val="{00000002-0854-4D2E-98D8-AE775BAE5A39}"/>
            </c:ext>
          </c:extLst>
        </c:ser>
        <c:ser>
          <c:idx val="6"/>
          <c:order val="6"/>
          <c:tx>
            <c:strRef>
              <c:f>Sheet1!$H$1</c:f>
              <c:strCache>
                <c:ptCount val="1"/>
                <c:pt idx="0">
                  <c:v>7</c:v>
                </c:pt>
              </c:strCache>
            </c:strRef>
          </c:tx>
          <c:spPr>
            <a:solidFill>
              <a:schemeClr val="accent3"/>
            </a:solidFill>
            <a:ln>
              <a:noFill/>
            </a:ln>
            <a:effectLst/>
          </c:spPr>
          <c:invertIfNegative val="0"/>
          <c:cat>
            <c:numRef>
              <c:f>Sheet1!$A$2:$A$3</c:f>
              <c:numCache>
                <c:formatCode>General</c:formatCode>
                <c:ptCount val="2"/>
                <c:pt idx="0">
                  <c:v>2017</c:v>
                </c:pt>
                <c:pt idx="1">
                  <c:v>2018</c:v>
                </c:pt>
              </c:numCache>
            </c:numRef>
          </c:cat>
          <c:val>
            <c:numRef>
              <c:f>Sheet1!$H$2:$H$3</c:f>
              <c:numCache>
                <c:formatCode>_("$"* #,##0_);_("$"* \(#,##0\);_("$"* "-"??_);_(@_)</c:formatCode>
                <c:ptCount val="2"/>
                <c:pt idx="0">
                  <c:v>229300</c:v>
                </c:pt>
                <c:pt idx="1">
                  <c:v>100000</c:v>
                </c:pt>
              </c:numCache>
            </c:numRef>
          </c:val>
          <c:extLst>
            <c:ext xmlns:c16="http://schemas.microsoft.com/office/drawing/2014/chart" uri="{C3380CC4-5D6E-409C-BE32-E72D297353CC}">
              <c16:uniqueId val="{00000003-0854-4D2E-98D8-AE775BAE5A39}"/>
            </c:ext>
          </c:extLst>
        </c:ser>
        <c:dLbls>
          <c:showLegendKey val="0"/>
          <c:showVal val="0"/>
          <c:showCatName val="0"/>
          <c:showSerName val="0"/>
          <c:showPercent val="0"/>
          <c:showBubbleSize val="0"/>
        </c:dLbls>
        <c:gapWidth val="72"/>
        <c:overlap val="100"/>
        <c:axId val="720478880"/>
        <c:axId val="720480656"/>
      </c:barChart>
      <c:catAx>
        <c:axId val="720478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b"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720480656"/>
        <c:crossesAt val="0"/>
        <c:auto val="0"/>
        <c:lblAlgn val="ctr"/>
        <c:lblOffset val="100"/>
        <c:noMultiLvlLbl val="0"/>
      </c:catAx>
      <c:valAx>
        <c:axId val="720480656"/>
        <c:scaling>
          <c:orientation val="minMax"/>
          <c:max val="700000"/>
          <c:min val="0"/>
        </c:scaling>
        <c:delete val="0"/>
        <c:axPos val="t"/>
        <c:majorGridlines>
          <c:spPr>
            <a:ln w="9525" cap="flat" cmpd="sng" algn="ctr">
              <a:solidFill>
                <a:schemeClr val="accent2"/>
              </a:solidFill>
              <a:round/>
            </a:ln>
            <a:effectLst/>
          </c:spPr>
        </c:majorGridlines>
        <c:numFmt formatCode="&quot;$&quot;#,##0&quot;K&quot;" sourceLinked="0"/>
        <c:majorTickMark val="none"/>
        <c:minorTickMark val="none"/>
        <c:tickLblPos val="low"/>
        <c:spPr>
          <a:noFill/>
          <a:ln>
            <a:noFill/>
          </a:ln>
          <a:effectLst/>
        </c:spPr>
        <c:txPr>
          <a:bodyPr rot="-60000000" spcFirstLastPara="1" vertOverflow="ellipsis" vert="horz" wrap="square" anchor="ctr" anchorCtr="1"/>
          <a:lstStyle/>
          <a:p>
            <a:pPr>
              <a:defRPr sz="2000" b="0" i="0" u="none" strike="noStrike" kern="1200" baseline="0">
                <a:solidFill>
                  <a:schemeClr val="accent2"/>
                </a:solidFill>
                <a:latin typeface="+mn-lt"/>
                <a:ea typeface="+mn-ea"/>
                <a:cs typeface="+mn-cs"/>
              </a:defRPr>
            </a:pPr>
            <a:endParaRPr lang="en-US"/>
          </a:p>
        </c:txPr>
        <c:crossAx val="720478880"/>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8AB49-30D8-4681-8479-1425D8319C85}" type="doc">
      <dgm:prSet loTypeId="urn:microsoft.com/office/officeart/2005/8/layout/radial2" loCatId="relationship" qsTypeId="urn:microsoft.com/office/officeart/2005/8/quickstyle/simple1" qsCatId="simple" csTypeId="urn:microsoft.com/office/officeart/2005/8/colors/accent2_1" csCatId="accent2" phldr="1"/>
      <dgm:spPr/>
      <dgm:t>
        <a:bodyPr/>
        <a:lstStyle/>
        <a:p>
          <a:endParaRPr lang="en-US"/>
        </a:p>
      </dgm:t>
    </dgm:pt>
    <dgm:pt modelId="{EC8DA4B4-2936-4A2E-94FE-4DC4CF587A64}">
      <dgm:prSet phldrT="[Text]" custT="1"/>
      <dgm:spPr/>
      <dgm:t>
        <a:bodyPr/>
        <a:lstStyle/>
        <a:p>
          <a:r>
            <a:rPr lang="en-US" sz="1800" dirty="0" smtClean="0">
              <a:solidFill>
                <a:schemeClr val="tx2"/>
              </a:solidFill>
              <a:latin typeface="Arial" panose="020B0604020202020204" pitchFamily="34" charset="0"/>
            </a:rPr>
            <a:t>How will after-tax earnings be used? </a:t>
          </a:r>
          <a:endParaRPr lang="en-US" sz="1800" dirty="0"/>
        </a:p>
      </dgm:t>
    </dgm:pt>
    <dgm:pt modelId="{A468FE92-B236-44C7-99EE-D0BFC47E7D5E}" type="parTrans" cxnId="{9B4416A0-060F-48C9-B23C-21C9247E37F2}">
      <dgm:prSet/>
      <dgm:spPr/>
      <dgm:t>
        <a:bodyPr/>
        <a:lstStyle/>
        <a:p>
          <a:endParaRPr lang="en-US"/>
        </a:p>
      </dgm:t>
    </dgm:pt>
    <dgm:pt modelId="{5B9CDB37-06AF-43D3-9F88-F9CEBCFF4BBE}" type="sibTrans" cxnId="{9B4416A0-060F-48C9-B23C-21C9247E37F2}">
      <dgm:prSet/>
      <dgm:spPr/>
      <dgm:t>
        <a:bodyPr/>
        <a:lstStyle/>
        <a:p>
          <a:endParaRPr lang="en-US"/>
        </a:p>
      </dgm:t>
    </dgm:pt>
    <dgm:pt modelId="{A31A3D30-50E6-41ED-829F-03F67594976F}">
      <dgm:prSet custT="1"/>
      <dgm:spPr/>
      <dgm:t>
        <a:bodyPr/>
        <a:lstStyle/>
        <a:p>
          <a:r>
            <a:rPr lang="en-US" sz="1800" dirty="0" smtClean="0"/>
            <a:t>What levels of income are you forecasting for the next five years?</a:t>
          </a:r>
          <a:endParaRPr lang="en-US" sz="1800" dirty="0"/>
        </a:p>
      </dgm:t>
    </dgm:pt>
    <dgm:pt modelId="{09AF16BD-AFF5-4960-993D-48A60F60ED0A}" type="parTrans" cxnId="{46B56D0A-6B92-43B1-B92E-B9DFE05F5967}">
      <dgm:prSet/>
      <dgm:spPr/>
      <dgm:t>
        <a:bodyPr/>
        <a:lstStyle/>
        <a:p>
          <a:endParaRPr lang="en-US"/>
        </a:p>
      </dgm:t>
    </dgm:pt>
    <dgm:pt modelId="{185DDA48-8823-4D74-8B69-344CBD13711E}" type="sibTrans" cxnId="{46B56D0A-6B92-43B1-B92E-B9DFE05F5967}">
      <dgm:prSet/>
      <dgm:spPr/>
      <dgm:t>
        <a:bodyPr/>
        <a:lstStyle/>
        <a:p>
          <a:endParaRPr lang="en-US"/>
        </a:p>
      </dgm:t>
    </dgm:pt>
    <dgm:pt modelId="{B4E11842-932F-46C4-9E3D-34DE9C35B67B}">
      <dgm:prSet custT="1"/>
      <dgm:spPr/>
      <dgm:t>
        <a:bodyPr/>
        <a:lstStyle/>
        <a:p>
          <a:r>
            <a:rPr lang="en-US" sz="1800" dirty="0" smtClean="0"/>
            <a:t>How will accumulated earnings tax apply to your organization?</a:t>
          </a:r>
          <a:endParaRPr lang="en-US" sz="1800" dirty="0"/>
        </a:p>
      </dgm:t>
    </dgm:pt>
    <dgm:pt modelId="{4376DF80-A9B1-436F-ADE1-0DE2C26A7888}" type="parTrans" cxnId="{E886266A-2084-4D79-97DC-34F4E1C2835B}">
      <dgm:prSet/>
      <dgm:spPr/>
      <dgm:t>
        <a:bodyPr/>
        <a:lstStyle/>
        <a:p>
          <a:endParaRPr lang="en-US"/>
        </a:p>
      </dgm:t>
    </dgm:pt>
    <dgm:pt modelId="{FA6ABF2E-D149-4B5A-92E2-AF03293E8E02}" type="sibTrans" cxnId="{E886266A-2084-4D79-97DC-34F4E1C2835B}">
      <dgm:prSet/>
      <dgm:spPr/>
      <dgm:t>
        <a:bodyPr/>
        <a:lstStyle/>
        <a:p>
          <a:endParaRPr lang="en-US"/>
        </a:p>
      </dgm:t>
    </dgm:pt>
    <dgm:pt modelId="{CCF30035-CAAB-4F6E-91C2-B9FE0E54F395}" type="pres">
      <dgm:prSet presAssocID="{EEE8AB49-30D8-4681-8479-1425D8319C85}" presName="composite" presStyleCnt="0">
        <dgm:presLayoutVars>
          <dgm:chMax val="5"/>
          <dgm:dir/>
          <dgm:animLvl val="ctr"/>
          <dgm:resizeHandles val="exact"/>
        </dgm:presLayoutVars>
      </dgm:prSet>
      <dgm:spPr/>
      <dgm:t>
        <a:bodyPr/>
        <a:lstStyle/>
        <a:p>
          <a:endParaRPr lang="en-US"/>
        </a:p>
      </dgm:t>
    </dgm:pt>
    <dgm:pt modelId="{6DE5CC7B-920C-46DB-A916-200ED2A3526F}" type="pres">
      <dgm:prSet presAssocID="{EEE8AB49-30D8-4681-8479-1425D8319C85}" presName="cycle" presStyleCnt="0"/>
      <dgm:spPr/>
    </dgm:pt>
    <dgm:pt modelId="{EF8A61E9-D5B1-42A9-A6DA-F830169B68CB}" type="pres">
      <dgm:prSet presAssocID="{EEE8AB49-30D8-4681-8479-1425D8319C85}" presName="centerShape" presStyleCnt="0"/>
      <dgm:spPr/>
    </dgm:pt>
    <dgm:pt modelId="{11641502-88FD-49ED-9A95-4ECD9F84C928}" type="pres">
      <dgm:prSet presAssocID="{EEE8AB49-30D8-4681-8479-1425D8319C85}" presName="connSite" presStyleLbl="node1" presStyleIdx="0" presStyleCnt="4"/>
      <dgm:spPr/>
    </dgm:pt>
    <dgm:pt modelId="{C68F9704-40A2-4E8D-BD00-1AAFE75CF404}" type="pres">
      <dgm:prSet presAssocID="{EEE8AB49-30D8-4681-8479-1425D8319C85}" presName="visible" presStyleLbl="node1" presStyleIdx="0" presStyleCnt="4" custScaleX="71842" custScaleY="68250" custLinFactNeighborX="22705" custLinFactNeighborY="-3797"/>
      <dgm:spPr>
        <a:solidFill>
          <a:schemeClr val="lt1">
            <a:hueOff val="0"/>
            <a:satOff val="0"/>
            <a:lumOff val="0"/>
          </a:schemeClr>
        </a:solidFill>
      </dgm:spPr>
    </dgm:pt>
    <dgm:pt modelId="{D8EE2A84-375E-4840-B0E8-F23B2BB20E93}" type="pres">
      <dgm:prSet presAssocID="{A468FE92-B236-44C7-99EE-D0BFC47E7D5E}" presName="Name25" presStyleLbl="parChTrans1D1" presStyleIdx="0" presStyleCnt="3"/>
      <dgm:spPr/>
      <dgm:t>
        <a:bodyPr/>
        <a:lstStyle/>
        <a:p>
          <a:endParaRPr lang="en-US"/>
        </a:p>
      </dgm:t>
    </dgm:pt>
    <dgm:pt modelId="{0A385A62-05DC-4A3C-B840-440161A55F9E}" type="pres">
      <dgm:prSet presAssocID="{EC8DA4B4-2936-4A2E-94FE-4DC4CF587A64}" presName="node" presStyleCnt="0"/>
      <dgm:spPr/>
    </dgm:pt>
    <dgm:pt modelId="{16459D40-E0E0-497D-A425-2D7F14CEB949}" type="pres">
      <dgm:prSet presAssocID="{EC8DA4B4-2936-4A2E-94FE-4DC4CF587A64}" presName="parentNode" presStyleLbl="node1" presStyleIdx="1" presStyleCnt="4" custScaleX="200019" custScaleY="195662" custLinFactNeighborX="-4849" custLinFactNeighborY="23361">
        <dgm:presLayoutVars>
          <dgm:chMax val="1"/>
          <dgm:bulletEnabled val="1"/>
        </dgm:presLayoutVars>
      </dgm:prSet>
      <dgm:spPr/>
      <dgm:t>
        <a:bodyPr/>
        <a:lstStyle/>
        <a:p>
          <a:endParaRPr lang="en-US"/>
        </a:p>
      </dgm:t>
    </dgm:pt>
    <dgm:pt modelId="{2ED997B3-F2FB-4700-8023-A87C314D304B}" type="pres">
      <dgm:prSet presAssocID="{EC8DA4B4-2936-4A2E-94FE-4DC4CF587A64}" presName="childNode" presStyleLbl="revTx" presStyleIdx="0" presStyleCnt="0">
        <dgm:presLayoutVars>
          <dgm:bulletEnabled val="1"/>
        </dgm:presLayoutVars>
      </dgm:prSet>
      <dgm:spPr/>
      <dgm:t>
        <a:bodyPr/>
        <a:lstStyle/>
        <a:p>
          <a:endParaRPr lang="en-US"/>
        </a:p>
      </dgm:t>
    </dgm:pt>
    <dgm:pt modelId="{9CA9387F-B264-44C9-9FF5-E50ABB3D0186}" type="pres">
      <dgm:prSet presAssocID="{09AF16BD-AFF5-4960-993D-48A60F60ED0A}" presName="Name25" presStyleLbl="parChTrans1D1" presStyleIdx="1" presStyleCnt="3"/>
      <dgm:spPr/>
      <dgm:t>
        <a:bodyPr/>
        <a:lstStyle/>
        <a:p>
          <a:endParaRPr lang="en-US"/>
        </a:p>
      </dgm:t>
    </dgm:pt>
    <dgm:pt modelId="{8D5CC1E1-E741-463A-94FA-AC00B9443149}" type="pres">
      <dgm:prSet presAssocID="{A31A3D30-50E6-41ED-829F-03F67594976F}" presName="node" presStyleCnt="0"/>
      <dgm:spPr/>
    </dgm:pt>
    <dgm:pt modelId="{1EC656F8-5557-42E4-AC39-72E39A6A8239}" type="pres">
      <dgm:prSet presAssocID="{A31A3D30-50E6-41ED-829F-03F67594976F}" presName="parentNode" presStyleLbl="node1" presStyleIdx="2" presStyleCnt="4" custScaleX="301600" custScaleY="308569" custLinFactX="59148" custLinFactNeighborX="100000" custLinFactNeighborY="-21352">
        <dgm:presLayoutVars>
          <dgm:chMax val="1"/>
          <dgm:bulletEnabled val="1"/>
        </dgm:presLayoutVars>
      </dgm:prSet>
      <dgm:spPr/>
      <dgm:t>
        <a:bodyPr/>
        <a:lstStyle/>
        <a:p>
          <a:endParaRPr lang="en-US"/>
        </a:p>
      </dgm:t>
    </dgm:pt>
    <dgm:pt modelId="{F719D770-24D0-4CF1-8BE9-9326D322C78D}" type="pres">
      <dgm:prSet presAssocID="{A31A3D30-50E6-41ED-829F-03F67594976F}" presName="childNode" presStyleLbl="revTx" presStyleIdx="0" presStyleCnt="0">
        <dgm:presLayoutVars>
          <dgm:bulletEnabled val="1"/>
        </dgm:presLayoutVars>
      </dgm:prSet>
      <dgm:spPr/>
    </dgm:pt>
    <dgm:pt modelId="{D2456768-89DB-4DBB-B468-5434B9CCC5D8}" type="pres">
      <dgm:prSet presAssocID="{4376DF80-A9B1-436F-ADE1-0DE2C26A7888}" presName="Name25" presStyleLbl="parChTrans1D1" presStyleIdx="2" presStyleCnt="3"/>
      <dgm:spPr/>
      <dgm:t>
        <a:bodyPr/>
        <a:lstStyle/>
        <a:p>
          <a:endParaRPr lang="en-US"/>
        </a:p>
      </dgm:t>
    </dgm:pt>
    <dgm:pt modelId="{C7C8C4F0-5457-4A86-9280-FD48D74D56CE}" type="pres">
      <dgm:prSet presAssocID="{B4E11842-932F-46C4-9E3D-34DE9C35B67B}" presName="node" presStyleCnt="0"/>
      <dgm:spPr/>
    </dgm:pt>
    <dgm:pt modelId="{4FF1109D-B3C0-4DDC-8857-685D9B951DB2}" type="pres">
      <dgm:prSet presAssocID="{B4E11842-932F-46C4-9E3D-34DE9C35B67B}" presName="parentNode" presStyleLbl="node1" presStyleIdx="3" presStyleCnt="4" custScaleX="286999" custScaleY="282324" custLinFactNeighborX="38577" custLinFactNeighborY="-3214">
        <dgm:presLayoutVars>
          <dgm:chMax val="1"/>
          <dgm:bulletEnabled val="1"/>
        </dgm:presLayoutVars>
      </dgm:prSet>
      <dgm:spPr/>
      <dgm:t>
        <a:bodyPr/>
        <a:lstStyle/>
        <a:p>
          <a:endParaRPr lang="en-US"/>
        </a:p>
      </dgm:t>
    </dgm:pt>
    <dgm:pt modelId="{21E6B7BD-0CC0-4E9D-8942-673532DB4B49}" type="pres">
      <dgm:prSet presAssocID="{B4E11842-932F-46C4-9E3D-34DE9C35B67B}" presName="childNode" presStyleLbl="revTx" presStyleIdx="0" presStyleCnt="0">
        <dgm:presLayoutVars>
          <dgm:bulletEnabled val="1"/>
        </dgm:presLayoutVars>
      </dgm:prSet>
      <dgm:spPr/>
    </dgm:pt>
  </dgm:ptLst>
  <dgm:cxnLst>
    <dgm:cxn modelId="{E886266A-2084-4D79-97DC-34F4E1C2835B}" srcId="{EEE8AB49-30D8-4681-8479-1425D8319C85}" destId="{B4E11842-932F-46C4-9E3D-34DE9C35B67B}" srcOrd="2" destOrd="0" parTransId="{4376DF80-A9B1-436F-ADE1-0DE2C26A7888}" sibTransId="{FA6ABF2E-D149-4B5A-92E2-AF03293E8E02}"/>
    <dgm:cxn modelId="{9B4416A0-060F-48C9-B23C-21C9247E37F2}" srcId="{EEE8AB49-30D8-4681-8479-1425D8319C85}" destId="{EC8DA4B4-2936-4A2E-94FE-4DC4CF587A64}" srcOrd="0" destOrd="0" parTransId="{A468FE92-B236-44C7-99EE-D0BFC47E7D5E}" sibTransId="{5B9CDB37-06AF-43D3-9F88-F9CEBCFF4BBE}"/>
    <dgm:cxn modelId="{B777A92E-3B2A-4F5B-BC6F-D0661171E665}" type="presOf" srcId="{B4E11842-932F-46C4-9E3D-34DE9C35B67B}" destId="{4FF1109D-B3C0-4DDC-8857-685D9B951DB2}" srcOrd="0" destOrd="0" presId="urn:microsoft.com/office/officeart/2005/8/layout/radial2"/>
    <dgm:cxn modelId="{D158D989-9CDC-4D3B-BEFE-BCA0C0FDAD42}" type="presOf" srcId="{A31A3D30-50E6-41ED-829F-03F67594976F}" destId="{1EC656F8-5557-42E4-AC39-72E39A6A8239}" srcOrd="0" destOrd="0" presId="urn:microsoft.com/office/officeart/2005/8/layout/radial2"/>
    <dgm:cxn modelId="{7F897D0D-AF05-4A21-B6F3-ED00D88818CA}" type="presOf" srcId="{EEE8AB49-30D8-4681-8479-1425D8319C85}" destId="{CCF30035-CAAB-4F6E-91C2-B9FE0E54F395}" srcOrd="0" destOrd="0" presId="urn:microsoft.com/office/officeart/2005/8/layout/radial2"/>
    <dgm:cxn modelId="{B691B212-6DB4-44E1-B4EF-3D8838FC3366}" type="presOf" srcId="{A468FE92-B236-44C7-99EE-D0BFC47E7D5E}" destId="{D8EE2A84-375E-4840-B0E8-F23B2BB20E93}" srcOrd="0" destOrd="0" presId="urn:microsoft.com/office/officeart/2005/8/layout/radial2"/>
    <dgm:cxn modelId="{9865D69D-7A6C-41B4-8392-E0AD82B40627}" type="presOf" srcId="{4376DF80-A9B1-436F-ADE1-0DE2C26A7888}" destId="{D2456768-89DB-4DBB-B468-5434B9CCC5D8}" srcOrd="0" destOrd="0" presId="urn:microsoft.com/office/officeart/2005/8/layout/radial2"/>
    <dgm:cxn modelId="{CFC53DA6-30C6-4800-A9E4-D75C52DD85F5}" type="presOf" srcId="{EC8DA4B4-2936-4A2E-94FE-4DC4CF587A64}" destId="{16459D40-E0E0-497D-A425-2D7F14CEB949}" srcOrd="0" destOrd="0" presId="urn:microsoft.com/office/officeart/2005/8/layout/radial2"/>
    <dgm:cxn modelId="{EC8BCDE7-1DC4-4603-86DE-DDA5B5FF65D3}" type="presOf" srcId="{09AF16BD-AFF5-4960-993D-48A60F60ED0A}" destId="{9CA9387F-B264-44C9-9FF5-E50ABB3D0186}" srcOrd="0" destOrd="0" presId="urn:microsoft.com/office/officeart/2005/8/layout/radial2"/>
    <dgm:cxn modelId="{46B56D0A-6B92-43B1-B92E-B9DFE05F5967}" srcId="{EEE8AB49-30D8-4681-8479-1425D8319C85}" destId="{A31A3D30-50E6-41ED-829F-03F67594976F}" srcOrd="1" destOrd="0" parTransId="{09AF16BD-AFF5-4960-993D-48A60F60ED0A}" sibTransId="{185DDA48-8823-4D74-8B69-344CBD13711E}"/>
    <dgm:cxn modelId="{31845C4C-CAE5-4BD2-9885-6B0A8CFB3CF9}" type="presParOf" srcId="{CCF30035-CAAB-4F6E-91C2-B9FE0E54F395}" destId="{6DE5CC7B-920C-46DB-A916-200ED2A3526F}" srcOrd="0" destOrd="0" presId="urn:microsoft.com/office/officeart/2005/8/layout/radial2"/>
    <dgm:cxn modelId="{5E864E15-E422-4100-9776-249CF6215F31}" type="presParOf" srcId="{6DE5CC7B-920C-46DB-A916-200ED2A3526F}" destId="{EF8A61E9-D5B1-42A9-A6DA-F830169B68CB}" srcOrd="0" destOrd="0" presId="urn:microsoft.com/office/officeart/2005/8/layout/radial2"/>
    <dgm:cxn modelId="{58965115-0DAF-44BE-842B-EAC485767973}" type="presParOf" srcId="{EF8A61E9-D5B1-42A9-A6DA-F830169B68CB}" destId="{11641502-88FD-49ED-9A95-4ECD9F84C928}" srcOrd="0" destOrd="0" presId="urn:microsoft.com/office/officeart/2005/8/layout/radial2"/>
    <dgm:cxn modelId="{FA07E6BB-F204-49DE-9F9B-967E28AC3FC8}" type="presParOf" srcId="{EF8A61E9-D5B1-42A9-A6DA-F830169B68CB}" destId="{C68F9704-40A2-4E8D-BD00-1AAFE75CF404}" srcOrd="1" destOrd="0" presId="urn:microsoft.com/office/officeart/2005/8/layout/radial2"/>
    <dgm:cxn modelId="{FF33167B-6045-4717-A387-B4F5BCE2C3FE}" type="presParOf" srcId="{6DE5CC7B-920C-46DB-A916-200ED2A3526F}" destId="{D8EE2A84-375E-4840-B0E8-F23B2BB20E93}" srcOrd="1" destOrd="0" presId="urn:microsoft.com/office/officeart/2005/8/layout/radial2"/>
    <dgm:cxn modelId="{7956DEF4-990D-4F8A-AF4F-3FC0EB227D55}" type="presParOf" srcId="{6DE5CC7B-920C-46DB-A916-200ED2A3526F}" destId="{0A385A62-05DC-4A3C-B840-440161A55F9E}" srcOrd="2" destOrd="0" presId="urn:microsoft.com/office/officeart/2005/8/layout/radial2"/>
    <dgm:cxn modelId="{0D28A76C-5A73-4A45-BD6F-4B35A5CF58BD}" type="presParOf" srcId="{0A385A62-05DC-4A3C-B840-440161A55F9E}" destId="{16459D40-E0E0-497D-A425-2D7F14CEB949}" srcOrd="0" destOrd="0" presId="urn:microsoft.com/office/officeart/2005/8/layout/radial2"/>
    <dgm:cxn modelId="{D78FA1E7-E554-476F-9978-BCF993599FB8}" type="presParOf" srcId="{0A385A62-05DC-4A3C-B840-440161A55F9E}" destId="{2ED997B3-F2FB-4700-8023-A87C314D304B}" srcOrd="1" destOrd="0" presId="urn:microsoft.com/office/officeart/2005/8/layout/radial2"/>
    <dgm:cxn modelId="{27EC2B5B-1A76-4158-BB75-39883F63D002}" type="presParOf" srcId="{6DE5CC7B-920C-46DB-A916-200ED2A3526F}" destId="{9CA9387F-B264-44C9-9FF5-E50ABB3D0186}" srcOrd="3" destOrd="0" presId="urn:microsoft.com/office/officeart/2005/8/layout/radial2"/>
    <dgm:cxn modelId="{5F9FC9CA-FE9A-4E67-8C3D-8AD9D7694FC3}" type="presParOf" srcId="{6DE5CC7B-920C-46DB-A916-200ED2A3526F}" destId="{8D5CC1E1-E741-463A-94FA-AC00B9443149}" srcOrd="4" destOrd="0" presId="urn:microsoft.com/office/officeart/2005/8/layout/radial2"/>
    <dgm:cxn modelId="{87FE0937-B13B-490A-99EB-A15697E6F545}" type="presParOf" srcId="{8D5CC1E1-E741-463A-94FA-AC00B9443149}" destId="{1EC656F8-5557-42E4-AC39-72E39A6A8239}" srcOrd="0" destOrd="0" presId="urn:microsoft.com/office/officeart/2005/8/layout/radial2"/>
    <dgm:cxn modelId="{C56652C2-4B80-41E8-95CC-88ED3C34AFA3}" type="presParOf" srcId="{8D5CC1E1-E741-463A-94FA-AC00B9443149}" destId="{F719D770-24D0-4CF1-8BE9-9326D322C78D}" srcOrd="1" destOrd="0" presId="urn:microsoft.com/office/officeart/2005/8/layout/radial2"/>
    <dgm:cxn modelId="{7B9DB760-111D-47CD-A930-0E4C26FEF6FA}" type="presParOf" srcId="{6DE5CC7B-920C-46DB-A916-200ED2A3526F}" destId="{D2456768-89DB-4DBB-B468-5434B9CCC5D8}" srcOrd="5" destOrd="0" presId="urn:microsoft.com/office/officeart/2005/8/layout/radial2"/>
    <dgm:cxn modelId="{6311DE93-8D4F-4F1A-81CF-BB9450020B59}" type="presParOf" srcId="{6DE5CC7B-920C-46DB-A916-200ED2A3526F}" destId="{C7C8C4F0-5457-4A86-9280-FD48D74D56CE}" srcOrd="6" destOrd="0" presId="urn:microsoft.com/office/officeart/2005/8/layout/radial2"/>
    <dgm:cxn modelId="{B9745DB3-0C5F-4033-9395-B7D36E787CA9}" type="presParOf" srcId="{C7C8C4F0-5457-4A86-9280-FD48D74D56CE}" destId="{4FF1109D-B3C0-4DDC-8857-685D9B951DB2}" srcOrd="0" destOrd="0" presId="urn:microsoft.com/office/officeart/2005/8/layout/radial2"/>
    <dgm:cxn modelId="{077E6DB1-D432-42C6-892C-D1C50083B85E}" type="presParOf" srcId="{C7C8C4F0-5457-4A86-9280-FD48D74D56CE}" destId="{21E6B7BD-0CC0-4E9D-8942-673532DB4B49}" srcOrd="1" destOrd="0" presId="urn:microsoft.com/office/officeart/2005/8/layout/radial2"/>
  </dgm:cxnLst>
  <dgm:bg>
    <a:solidFill>
      <a:schemeClr val="lt1">
        <a:hueOff val="0"/>
        <a:satOff val="0"/>
        <a:lumOff val="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24C95A-A145-4CCB-92C0-E58B64610101}" type="doc">
      <dgm:prSet loTypeId="urn:microsoft.com/office/officeart/2008/layout/RadialCluster" loCatId="relationship" qsTypeId="urn:microsoft.com/office/officeart/2005/8/quickstyle/simple1" qsCatId="simple" csTypeId="urn:microsoft.com/office/officeart/2005/8/colors/accent3_1" csCatId="accent3" phldr="1"/>
      <dgm:spPr/>
      <dgm:t>
        <a:bodyPr/>
        <a:lstStyle/>
        <a:p>
          <a:endParaRPr lang="en-US"/>
        </a:p>
      </dgm:t>
    </dgm:pt>
    <dgm:pt modelId="{FC2B3EAB-7666-411B-9139-D74268DF769A}">
      <dgm:prSet phldrT="[Text]" custT="1"/>
      <dgm:spPr/>
      <dgm:t>
        <a:bodyPr/>
        <a:lstStyle/>
        <a:p>
          <a:r>
            <a:rPr lang="en-US" sz="2800" dirty="0" smtClean="0">
              <a:latin typeface="+mj-lt"/>
            </a:rPr>
            <a:t>Considerations</a:t>
          </a:r>
          <a:endParaRPr lang="en-US" sz="2800" dirty="0">
            <a:latin typeface="+mj-lt"/>
          </a:endParaRPr>
        </a:p>
      </dgm:t>
    </dgm:pt>
    <dgm:pt modelId="{F85DF8B9-7051-4D77-96B4-A9D0E4A06638}" type="parTrans" cxnId="{0465D19F-DCDE-4739-A8D1-283A2CEC6BC0}">
      <dgm:prSet/>
      <dgm:spPr/>
      <dgm:t>
        <a:bodyPr/>
        <a:lstStyle/>
        <a:p>
          <a:endParaRPr lang="en-US"/>
        </a:p>
      </dgm:t>
    </dgm:pt>
    <dgm:pt modelId="{CA8546AE-53E3-4EB7-A264-B8D7D3C44478}" type="sibTrans" cxnId="{0465D19F-DCDE-4739-A8D1-283A2CEC6BC0}">
      <dgm:prSet/>
      <dgm:spPr/>
      <dgm:t>
        <a:bodyPr/>
        <a:lstStyle/>
        <a:p>
          <a:endParaRPr lang="en-US"/>
        </a:p>
      </dgm:t>
    </dgm:pt>
    <dgm:pt modelId="{24B57E42-6E59-46B0-B825-2211E8D19282}">
      <dgm:prSet phldrT="[Text]"/>
      <dgm:spPr/>
      <dgm:t>
        <a:bodyPr/>
        <a:lstStyle/>
        <a:p>
          <a:r>
            <a:rPr lang="en-US" dirty="0" smtClean="0">
              <a:solidFill>
                <a:schemeClr val="tx2"/>
              </a:solidFill>
              <a:latin typeface="Arial" panose="020B0604020202020204" pitchFamily="34" charset="0"/>
            </a:rPr>
            <a:t>Timing of exit strategy</a:t>
          </a:r>
          <a:endParaRPr lang="en-US" dirty="0"/>
        </a:p>
      </dgm:t>
    </dgm:pt>
    <dgm:pt modelId="{4310C040-896E-4746-B47C-F65299228840}" type="parTrans" cxnId="{B7C35388-7DA9-4E7F-8F78-52C83EB0D9FC}">
      <dgm:prSet/>
      <dgm:spPr/>
      <dgm:t>
        <a:bodyPr/>
        <a:lstStyle/>
        <a:p>
          <a:endParaRPr lang="en-US"/>
        </a:p>
      </dgm:t>
    </dgm:pt>
    <dgm:pt modelId="{60C36167-4A06-4189-9D2B-1C7B219A3094}" type="sibTrans" cxnId="{B7C35388-7DA9-4E7F-8F78-52C83EB0D9FC}">
      <dgm:prSet/>
      <dgm:spPr/>
      <dgm:t>
        <a:bodyPr/>
        <a:lstStyle/>
        <a:p>
          <a:endParaRPr lang="en-US"/>
        </a:p>
      </dgm:t>
    </dgm:pt>
    <dgm:pt modelId="{6FF655B2-66BC-4EF0-A7A9-D2512B046FE9}">
      <dgm:prSet phldrT="[Text]" custT="1"/>
      <dgm:spPr/>
      <dgm:t>
        <a:bodyPr/>
        <a:lstStyle/>
        <a:p>
          <a:r>
            <a:rPr lang="en-US" sz="1800" dirty="0" smtClean="0">
              <a:solidFill>
                <a:schemeClr val="tx2"/>
              </a:solidFill>
              <a:latin typeface="Arial" panose="020B0604020202020204" pitchFamily="34" charset="0"/>
            </a:rPr>
            <a:t>Multi-state income tax</a:t>
          </a:r>
          <a:r>
            <a:rPr lang="en-US" sz="2300" dirty="0" smtClean="0">
              <a:solidFill>
                <a:schemeClr val="tx2"/>
              </a:solidFill>
              <a:latin typeface="Arial" panose="020B0604020202020204" pitchFamily="34" charset="0"/>
            </a:rPr>
            <a:t> </a:t>
          </a:r>
          <a:endParaRPr lang="en-US" sz="2300" dirty="0"/>
        </a:p>
      </dgm:t>
    </dgm:pt>
    <dgm:pt modelId="{051AA222-9302-482D-AA3F-F17862A1C60F}" type="parTrans" cxnId="{6E2204CE-EDBA-4821-914E-B9798EB4ABF3}">
      <dgm:prSet/>
      <dgm:spPr/>
      <dgm:t>
        <a:bodyPr/>
        <a:lstStyle/>
        <a:p>
          <a:endParaRPr lang="en-US"/>
        </a:p>
      </dgm:t>
    </dgm:pt>
    <dgm:pt modelId="{33FC0767-51BA-46A8-924D-764A043C9969}" type="sibTrans" cxnId="{6E2204CE-EDBA-4821-914E-B9798EB4ABF3}">
      <dgm:prSet/>
      <dgm:spPr/>
      <dgm:t>
        <a:bodyPr/>
        <a:lstStyle/>
        <a:p>
          <a:endParaRPr lang="en-US"/>
        </a:p>
      </dgm:t>
    </dgm:pt>
    <dgm:pt modelId="{78F16440-9B37-4CEC-90F6-56278520E9C8}">
      <dgm:prSet phldrT="[Text]" custT="1"/>
      <dgm:spPr/>
      <dgm:t>
        <a:bodyPr/>
        <a:lstStyle/>
        <a:p>
          <a:r>
            <a:rPr lang="en-US" sz="1800" dirty="0" smtClean="0">
              <a:solidFill>
                <a:schemeClr val="tx2"/>
              </a:solidFill>
              <a:latin typeface="Arial" panose="020B0604020202020204" pitchFamily="34" charset="0"/>
            </a:rPr>
            <a:t>Optimizing structure of international operations</a:t>
          </a:r>
          <a:endParaRPr lang="en-US" sz="1800" dirty="0"/>
        </a:p>
      </dgm:t>
    </dgm:pt>
    <dgm:pt modelId="{AFFA80F4-7671-4234-8FB9-ED98434D5B41}" type="parTrans" cxnId="{700AD8E0-980C-4251-A31A-1016CBAEFCBC}">
      <dgm:prSet/>
      <dgm:spPr/>
      <dgm:t>
        <a:bodyPr/>
        <a:lstStyle/>
        <a:p>
          <a:endParaRPr lang="en-US"/>
        </a:p>
      </dgm:t>
    </dgm:pt>
    <dgm:pt modelId="{27E7D28E-2A8D-4048-AD6A-F104782EAC0D}" type="sibTrans" cxnId="{700AD8E0-980C-4251-A31A-1016CBAEFCBC}">
      <dgm:prSet/>
      <dgm:spPr/>
      <dgm:t>
        <a:bodyPr/>
        <a:lstStyle/>
        <a:p>
          <a:endParaRPr lang="en-US"/>
        </a:p>
      </dgm:t>
    </dgm:pt>
    <dgm:pt modelId="{6E5ED42C-EA8A-42ED-AA77-AE8A5E538389}">
      <dgm:prSet custT="1"/>
      <dgm:spPr/>
      <dgm:t>
        <a:bodyPr/>
        <a:lstStyle/>
        <a:p>
          <a:r>
            <a:rPr lang="en-US" sz="1800" dirty="0" smtClean="0"/>
            <a:t>Estate and gift tax </a:t>
          </a:r>
          <a:endParaRPr lang="en-US" sz="1800" dirty="0"/>
        </a:p>
      </dgm:t>
    </dgm:pt>
    <dgm:pt modelId="{4FEA5EFC-3143-4020-BE2B-B927D0FBF1AF}" type="parTrans" cxnId="{338063AA-B04A-4345-A7F3-04DEA0FEC91D}">
      <dgm:prSet/>
      <dgm:spPr/>
      <dgm:t>
        <a:bodyPr/>
        <a:lstStyle/>
        <a:p>
          <a:endParaRPr lang="en-US"/>
        </a:p>
      </dgm:t>
    </dgm:pt>
    <dgm:pt modelId="{9F7E34C9-1ABC-44DB-AE2B-B7315D0B2A93}" type="sibTrans" cxnId="{338063AA-B04A-4345-A7F3-04DEA0FEC91D}">
      <dgm:prSet/>
      <dgm:spPr/>
      <dgm:t>
        <a:bodyPr/>
        <a:lstStyle/>
        <a:p>
          <a:endParaRPr lang="en-US"/>
        </a:p>
      </dgm:t>
    </dgm:pt>
    <dgm:pt modelId="{9135075D-2802-4162-BAD2-7449A3770E31}" type="pres">
      <dgm:prSet presAssocID="{EC24C95A-A145-4CCB-92C0-E58B64610101}" presName="Name0" presStyleCnt="0">
        <dgm:presLayoutVars>
          <dgm:chMax val="1"/>
          <dgm:chPref val="1"/>
          <dgm:dir/>
          <dgm:animOne val="branch"/>
          <dgm:animLvl val="lvl"/>
        </dgm:presLayoutVars>
      </dgm:prSet>
      <dgm:spPr/>
      <dgm:t>
        <a:bodyPr/>
        <a:lstStyle/>
        <a:p>
          <a:endParaRPr lang="en-US"/>
        </a:p>
      </dgm:t>
    </dgm:pt>
    <dgm:pt modelId="{9D634EB4-6CD8-4508-8500-AA12F2D19887}" type="pres">
      <dgm:prSet presAssocID="{FC2B3EAB-7666-411B-9139-D74268DF769A}" presName="singleCycle" presStyleCnt="0"/>
      <dgm:spPr/>
    </dgm:pt>
    <dgm:pt modelId="{B00A5A4E-782E-434E-A4D9-E03C72FD7943}" type="pres">
      <dgm:prSet presAssocID="{FC2B3EAB-7666-411B-9139-D74268DF769A}" presName="singleCenter" presStyleLbl="node1" presStyleIdx="0" presStyleCnt="5" custScaleX="176511" custScaleY="53200" custLinFactNeighborX="5675" custLinFactNeighborY="46827">
        <dgm:presLayoutVars>
          <dgm:chMax val="7"/>
          <dgm:chPref val="7"/>
        </dgm:presLayoutVars>
      </dgm:prSet>
      <dgm:spPr/>
      <dgm:t>
        <a:bodyPr/>
        <a:lstStyle/>
        <a:p>
          <a:endParaRPr lang="en-US"/>
        </a:p>
      </dgm:t>
    </dgm:pt>
    <dgm:pt modelId="{7E66DEB0-BB6F-4C5B-81BE-F8D4E9ADF77B}" type="pres">
      <dgm:prSet presAssocID="{4310C040-896E-4746-B47C-F65299228840}" presName="Name56" presStyleLbl="parChTrans1D2" presStyleIdx="0" presStyleCnt="4"/>
      <dgm:spPr/>
      <dgm:t>
        <a:bodyPr/>
        <a:lstStyle/>
        <a:p>
          <a:endParaRPr lang="en-US"/>
        </a:p>
      </dgm:t>
    </dgm:pt>
    <dgm:pt modelId="{1BABF397-AB24-493F-9DD9-633A09C705C3}" type="pres">
      <dgm:prSet presAssocID="{24B57E42-6E59-46B0-B825-2211E8D19282}" presName="text0" presStyleLbl="node1" presStyleIdx="1" presStyleCnt="5" custScaleX="273528" custScaleY="68382" custRadScaleRad="99057" custRadScaleInc="73791">
        <dgm:presLayoutVars>
          <dgm:bulletEnabled val="1"/>
        </dgm:presLayoutVars>
      </dgm:prSet>
      <dgm:spPr/>
      <dgm:t>
        <a:bodyPr/>
        <a:lstStyle/>
        <a:p>
          <a:endParaRPr lang="en-US"/>
        </a:p>
      </dgm:t>
    </dgm:pt>
    <dgm:pt modelId="{B5D4EC49-FF87-4BCE-A1C1-9A614F007058}" type="pres">
      <dgm:prSet presAssocID="{051AA222-9302-482D-AA3F-F17862A1C60F}" presName="Name56" presStyleLbl="parChTrans1D2" presStyleIdx="1" presStyleCnt="4"/>
      <dgm:spPr/>
      <dgm:t>
        <a:bodyPr/>
        <a:lstStyle/>
        <a:p>
          <a:endParaRPr lang="en-US"/>
        </a:p>
      </dgm:t>
    </dgm:pt>
    <dgm:pt modelId="{382251A3-443F-407A-96B9-F80E682ECF10}" type="pres">
      <dgm:prSet presAssocID="{6FF655B2-66BC-4EF0-A7A9-D2512B046FE9}" presName="text0" presStyleLbl="node1" presStyleIdx="2" presStyleCnt="5" custScaleX="273528" custScaleY="68382" custRadScaleRad="67097" custRadScaleInc="-305248">
        <dgm:presLayoutVars>
          <dgm:bulletEnabled val="1"/>
        </dgm:presLayoutVars>
      </dgm:prSet>
      <dgm:spPr/>
      <dgm:t>
        <a:bodyPr/>
        <a:lstStyle/>
        <a:p>
          <a:endParaRPr lang="en-US"/>
        </a:p>
      </dgm:t>
    </dgm:pt>
    <dgm:pt modelId="{A47FAEF9-AB01-49BB-AC33-5C0E93F11BA7}" type="pres">
      <dgm:prSet presAssocID="{AFFA80F4-7671-4234-8FB9-ED98434D5B41}" presName="Name56" presStyleLbl="parChTrans1D2" presStyleIdx="2" presStyleCnt="4"/>
      <dgm:spPr/>
      <dgm:t>
        <a:bodyPr/>
        <a:lstStyle/>
        <a:p>
          <a:endParaRPr lang="en-US"/>
        </a:p>
      </dgm:t>
    </dgm:pt>
    <dgm:pt modelId="{1F41B057-AA53-4F8E-9EFB-86290C0529A7}" type="pres">
      <dgm:prSet presAssocID="{78F16440-9B37-4CEC-90F6-56278520E9C8}" presName="text0" presStyleLbl="node1" presStyleIdx="3" presStyleCnt="5" custScaleX="273528" custScaleY="68382" custRadScaleRad="50083" custRadScaleInc="-203675">
        <dgm:presLayoutVars>
          <dgm:bulletEnabled val="1"/>
        </dgm:presLayoutVars>
      </dgm:prSet>
      <dgm:spPr/>
      <dgm:t>
        <a:bodyPr/>
        <a:lstStyle/>
        <a:p>
          <a:endParaRPr lang="en-US"/>
        </a:p>
      </dgm:t>
    </dgm:pt>
    <dgm:pt modelId="{6E730408-7A2B-4706-B1CF-6C0610BE286F}" type="pres">
      <dgm:prSet presAssocID="{4FEA5EFC-3143-4020-BE2B-B927D0FBF1AF}" presName="Name56" presStyleLbl="parChTrans1D2" presStyleIdx="3" presStyleCnt="4"/>
      <dgm:spPr/>
      <dgm:t>
        <a:bodyPr/>
        <a:lstStyle/>
        <a:p>
          <a:endParaRPr lang="en-US"/>
        </a:p>
      </dgm:t>
    </dgm:pt>
    <dgm:pt modelId="{1DFC511C-BFBD-49F9-AA8B-6D200002A12C}" type="pres">
      <dgm:prSet presAssocID="{6E5ED42C-EA8A-42ED-AA77-AE8A5E538389}" presName="text0" presStyleLbl="node1" presStyleIdx="4" presStyleCnt="5" custScaleX="273528" custScaleY="68382" custRadScaleRad="63550" custRadScaleInc="-77656">
        <dgm:presLayoutVars>
          <dgm:bulletEnabled val="1"/>
        </dgm:presLayoutVars>
      </dgm:prSet>
      <dgm:spPr/>
      <dgm:t>
        <a:bodyPr/>
        <a:lstStyle/>
        <a:p>
          <a:endParaRPr lang="en-US"/>
        </a:p>
      </dgm:t>
    </dgm:pt>
  </dgm:ptLst>
  <dgm:cxnLst>
    <dgm:cxn modelId="{B2B2EE26-E09A-4FD4-975F-428654D3DE97}" type="presOf" srcId="{78F16440-9B37-4CEC-90F6-56278520E9C8}" destId="{1F41B057-AA53-4F8E-9EFB-86290C0529A7}" srcOrd="0" destOrd="0" presId="urn:microsoft.com/office/officeart/2008/layout/RadialCluster"/>
    <dgm:cxn modelId="{746C1A00-44C4-42F3-872A-138073A21748}" type="presOf" srcId="{EC24C95A-A145-4CCB-92C0-E58B64610101}" destId="{9135075D-2802-4162-BAD2-7449A3770E31}" srcOrd="0" destOrd="0" presId="urn:microsoft.com/office/officeart/2008/layout/RadialCluster"/>
    <dgm:cxn modelId="{3F9CF27E-9A65-4F59-8AC2-580D71E1A6E3}" type="presOf" srcId="{6FF655B2-66BC-4EF0-A7A9-D2512B046FE9}" destId="{382251A3-443F-407A-96B9-F80E682ECF10}" srcOrd="0" destOrd="0" presId="urn:microsoft.com/office/officeart/2008/layout/RadialCluster"/>
    <dgm:cxn modelId="{6E2204CE-EDBA-4821-914E-B9798EB4ABF3}" srcId="{FC2B3EAB-7666-411B-9139-D74268DF769A}" destId="{6FF655B2-66BC-4EF0-A7A9-D2512B046FE9}" srcOrd="1" destOrd="0" parTransId="{051AA222-9302-482D-AA3F-F17862A1C60F}" sibTransId="{33FC0767-51BA-46A8-924D-764A043C9969}"/>
    <dgm:cxn modelId="{A9BF168C-0447-4E55-9F31-F4D3FE3F6416}" type="presOf" srcId="{4FEA5EFC-3143-4020-BE2B-B927D0FBF1AF}" destId="{6E730408-7A2B-4706-B1CF-6C0610BE286F}" srcOrd="0" destOrd="0" presId="urn:microsoft.com/office/officeart/2008/layout/RadialCluster"/>
    <dgm:cxn modelId="{700AD8E0-980C-4251-A31A-1016CBAEFCBC}" srcId="{FC2B3EAB-7666-411B-9139-D74268DF769A}" destId="{78F16440-9B37-4CEC-90F6-56278520E9C8}" srcOrd="2" destOrd="0" parTransId="{AFFA80F4-7671-4234-8FB9-ED98434D5B41}" sibTransId="{27E7D28E-2A8D-4048-AD6A-F104782EAC0D}"/>
    <dgm:cxn modelId="{B7C35388-7DA9-4E7F-8F78-52C83EB0D9FC}" srcId="{FC2B3EAB-7666-411B-9139-D74268DF769A}" destId="{24B57E42-6E59-46B0-B825-2211E8D19282}" srcOrd="0" destOrd="0" parTransId="{4310C040-896E-4746-B47C-F65299228840}" sibTransId="{60C36167-4A06-4189-9D2B-1C7B219A3094}"/>
    <dgm:cxn modelId="{925B0DFB-641C-4EB3-895E-2387CA75916D}" type="presOf" srcId="{24B57E42-6E59-46B0-B825-2211E8D19282}" destId="{1BABF397-AB24-493F-9DD9-633A09C705C3}" srcOrd="0" destOrd="0" presId="urn:microsoft.com/office/officeart/2008/layout/RadialCluster"/>
    <dgm:cxn modelId="{338063AA-B04A-4345-A7F3-04DEA0FEC91D}" srcId="{FC2B3EAB-7666-411B-9139-D74268DF769A}" destId="{6E5ED42C-EA8A-42ED-AA77-AE8A5E538389}" srcOrd="3" destOrd="0" parTransId="{4FEA5EFC-3143-4020-BE2B-B927D0FBF1AF}" sibTransId="{9F7E34C9-1ABC-44DB-AE2B-B7315D0B2A93}"/>
    <dgm:cxn modelId="{AC901FC2-AA1E-4B8E-B997-AFAE52FC6A83}" type="presOf" srcId="{FC2B3EAB-7666-411B-9139-D74268DF769A}" destId="{B00A5A4E-782E-434E-A4D9-E03C72FD7943}" srcOrd="0" destOrd="0" presId="urn:microsoft.com/office/officeart/2008/layout/RadialCluster"/>
    <dgm:cxn modelId="{D7533823-4BD2-4B4C-A96C-EDC225ADFF99}" type="presOf" srcId="{6E5ED42C-EA8A-42ED-AA77-AE8A5E538389}" destId="{1DFC511C-BFBD-49F9-AA8B-6D200002A12C}" srcOrd="0" destOrd="0" presId="urn:microsoft.com/office/officeart/2008/layout/RadialCluster"/>
    <dgm:cxn modelId="{BA06441C-097C-4434-A8BB-B48B15355C6B}" type="presOf" srcId="{051AA222-9302-482D-AA3F-F17862A1C60F}" destId="{B5D4EC49-FF87-4BCE-A1C1-9A614F007058}" srcOrd="0" destOrd="0" presId="urn:microsoft.com/office/officeart/2008/layout/RadialCluster"/>
    <dgm:cxn modelId="{0465D19F-DCDE-4739-A8D1-283A2CEC6BC0}" srcId="{EC24C95A-A145-4CCB-92C0-E58B64610101}" destId="{FC2B3EAB-7666-411B-9139-D74268DF769A}" srcOrd="0" destOrd="0" parTransId="{F85DF8B9-7051-4D77-96B4-A9D0E4A06638}" sibTransId="{CA8546AE-53E3-4EB7-A264-B8D7D3C44478}"/>
    <dgm:cxn modelId="{2125D3D7-A0DC-464C-BE37-B1DB9585DB6C}" type="presOf" srcId="{AFFA80F4-7671-4234-8FB9-ED98434D5B41}" destId="{A47FAEF9-AB01-49BB-AC33-5C0E93F11BA7}" srcOrd="0" destOrd="0" presId="urn:microsoft.com/office/officeart/2008/layout/RadialCluster"/>
    <dgm:cxn modelId="{1FFB5E5B-59B2-437E-AA9B-9216E767D675}" type="presOf" srcId="{4310C040-896E-4746-B47C-F65299228840}" destId="{7E66DEB0-BB6F-4C5B-81BE-F8D4E9ADF77B}" srcOrd="0" destOrd="0" presId="urn:microsoft.com/office/officeart/2008/layout/RadialCluster"/>
    <dgm:cxn modelId="{8FA886C9-DF31-48F6-AE90-BF9B9E09EE2A}" type="presParOf" srcId="{9135075D-2802-4162-BAD2-7449A3770E31}" destId="{9D634EB4-6CD8-4508-8500-AA12F2D19887}" srcOrd="0" destOrd="0" presId="urn:microsoft.com/office/officeart/2008/layout/RadialCluster"/>
    <dgm:cxn modelId="{E2A6B3F5-054E-4239-AE7E-ADFAC0B3C47D}" type="presParOf" srcId="{9D634EB4-6CD8-4508-8500-AA12F2D19887}" destId="{B00A5A4E-782E-434E-A4D9-E03C72FD7943}" srcOrd="0" destOrd="0" presId="urn:microsoft.com/office/officeart/2008/layout/RadialCluster"/>
    <dgm:cxn modelId="{33A42B32-203E-4CA2-9B9E-FBE055F5A4C7}" type="presParOf" srcId="{9D634EB4-6CD8-4508-8500-AA12F2D19887}" destId="{7E66DEB0-BB6F-4C5B-81BE-F8D4E9ADF77B}" srcOrd="1" destOrd="0" presId="urn:microsoft.com/office/officeart/2008/layout/RadialCluster"/>
    <dgm:cxn modelId="{061C2F8D-5BB1-4DB1-BE61-D75D35A873FD}" type="presParOf" srcId="{9D634EB4-6CD8-4508-8500-AA12F2D19887}" destId="{1BABF397-AB24-493F-9DD9-633A09C705C3}" srcOrd="2" destOrd="0" presId="urn:microsoft.com/office/officeart/2008/layout/RadialCluster"/>
    <dgm:cxn modelId="{8A9C3C51-EC5C-4D69-8559-FBFF147D7EFB}" type="presParOf" srcId="{9D634EB4-6CD8-4508-8500-AA12F2D19887}" destId="{B5D4EC49-FF87-4BCE-A1C1-9A614F007058}" srcOrd="3" destOrd="0" presId="urn:microsoft.com/office/officeart/2008/layout/RadialCluster"/>
    <dgm:cxn modelId="{2EC604B6-9E1C-4FB8-8AA4-6A6B89DE163D}" type="presParOf" srcId="{9D634EB4-6CD8-4508-8500-AA12F2D19887}" destId="{382251A3-443F-407A-96B9-F80E682ECF10}" srcOrd="4" destOrd="0" presId="urn:microsoft.com/office/officeart/2008/layout/RadialCluster"/>
    <dgm:cxn modelId="{CA6E2A03-DDEE-4DDF-8881-E98145812652}" type="presParOf" srcId="{9D634EB4-6CD8-4508-8500-AA12F2D19887}" destId="{A47FAEF9-AB01-49BB-AC33-5C0E93F11BA7}" srcOrd="5" destOrd="0" presId="urn:microsoft.com/office/officeart/2008/layout/RadialCluster"/>
    <dgm:cxn modelId="{03631721-3B5D-4F1D-B841-2F81547B453E}" type="presParOf" srcId="{9D634EB4-6CD8-4508-8500-AA12F2D19887}" destId="{1F41B057-AA53-4F8E-9EFB-86290C0529A7}" srcOrd="6" destOrd="0" presId="urn:microsoft.com/office/officeart/2008/layout/RadialCluster"/>
    <dgm:cxn modelId="{41C4AFB3-49ED-47E8-97EE-778B3C31F7C0}" type="presParOf" srcId="{9D634EB4-6CD8-4508-8500-AA12F2D19887}" destId="{6E730408-7A2B-4706-B1CF-6C0610BE286F}" srcOrd="7" destOrd="0" presId="urn:microsoft.com/office/officeart/2008/layout/RadialCluster"/>
    <dgm:cxn modelId="{C0B7E4B3-CF61-4B46-81B0-57B79B85C0DE}" type="presParOf" srcId="{9D634EB4-6CD8-4508-8500-AA12F2D19887}" destId="{1DFC511C-BFBD-49F9-AA8B-6D200002A12C}" srcOrd="8"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56768-89DB-4DBB-B468-5434B9CCC5D8}">
      <dsp:nvSpPr>
        <dsp:cNvPr id="0" name=""/>
        <dsp:cNvSpPr/>
      </dsp:nvSpPr>
      <dsp:spPr>
        <a:xfrm rot="2219610">
          <a:off x="613682" y="2384698"/>
          <a:ext cx="263550" cy="58535"/>
        </a:xfrm>
        <a:custGeom>
          <a:avLst/>
          <a:gdLst/>
          <a:ahLst/>
          <a:cxnLst/>
          <a:rect l="0" t="0" r="0" b="0"/>
          <a:pathLst>
            <a:path>
              <a:moveTo>
                <a:pt x="0" y="29267"/>
              </a:moveTo>
              <a:lnTo>
                <a:pt x="263550" y="2926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A9387F-B264-44C9-9FF5-E50ABB3D0186}">
      <dsp:nvSpPr>
        <dsp:cNvPr id="0" name=""/>
        <dsp:cNvSpPr/>
      </dsp:nvSpPr>
      <dsp:spPr>
        <a:xfrm rot="21392370">
          <a:off x="638948" y="1809727"/>
          <a:ext cx="1381696" cy="58535"/>
        </a:xfrm>
        <a:custGeom>
          <a:avLst/>
          <a:gdLst/>
          <a:ahLst/>
          <a:cxnLst/>
          <a:rect l="0" t="0" r="0" b="0"/>
          <a:pathLst>
            <a:path>
              <a:moveTo>
                <a:pt x="0" y="29267"/>
              </a:moveTo>
              <a:lnTo>
                <a:pt x="1381696" y="2926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EE2A84-375E-4840-B0E8-F23B2BB20E93}">
      <dsp:nvSpPr>
        <dsp:cNvPr id="0" name=""/>
        <dsp:cNvSpPr/>
      </dsp:nvSpPr>
      <dsp:spPr>
        <a:xfrm rot="19321789">
          <a:off x="607844" y="1355741"/>
          <a:ext cx="305790" cy="58535"/>
        </a:xfrm>
        <a:custGeom>
          <a:avLst/>
          <a:gdLst/>
          <a:ahLst/>
          <a:cxnLst/>
          <a:rect l="0" t="0" r="0" b="0"/>
          <a:pathLst>
            <a:path>
              <a:moveTo>
                <a:pt x="0" y="29267"/>
              </a:moveTo>
              <a:lnTo>
                <a:pt x="305790" y="2926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8F9704-40A2-4E8D-BD00-1AAFE75CF404}">
      <dsp:nvSpPr>
        <dsp:cNvPr id="0" name=""/>
        <dsp:cNvSpPr/>
      </dsp:nvSpPr>
      <dsp:spPr>
        <a:xfrm>
          <a:off x="-128242" y="1310037"/>
          <a:ext cx="1144994" cy="1087746"/>
        </a:xfrm>
        <a:prstGeom prst="ellipse">
          <a:avLst/>
        </a:prstGeom>
        <a:solidFill>
          <a:schemeClr val="lt1">
            <a:hueOff val="0"/>
            <a:satOff val="0"/>
            <a:lum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59D40-E0E0-497D-A425-2D7F14CEB949}">
      <dsp:nvSpPr>
        <dsp:cNvPr id="0" name=""/>
        <dsp:cNvSpPr/>
      </dsp:nvSpPr>
      <dsp:spPr>
        <a:xfrm>
          <a:off x="672497" y="-228023"/>
          <a:ext cx="1912702" cy="187103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2"/>
              </a:solidFill>
              <a:latin typeface="Arial" panose="020B0604020202020204" pitchFamily="34" charset="0"/>
            </a:rPr>
            <a:t>How will after-tax earnings be used? </a:t>
          </a:r>
          <a:endParaRPr lang="en-US" sz="1800" kern="1200" dirty="0"/>
        </a:p>
      </dsp:txBody>
      <dsp:txXfrm>
        <a:off x="952606" y="45984"/>
        <a:ext cx="1352484" cy="1323024"/>
      </dsp:txXfrm>
    </dsp:sp>
    <dsp:sp modelId="{1EC656F8-5557-42E4-AC39-72E39A6A8239}">
      <dsp:nvSpPr>
        <dsp:cNvPr id="0" name=""/>
        <dsp:cNvSpPr/>
      </dsp:nvSpPr>
      <dsp:spPr>
        <a:xfrm>
          <a:off x="2016872" y="234884"/>
          <a:ext cx="2884081" cy="295072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What levels of income are you forecasting for the next five years?</a:t>
          </a:r>
          <a:endParaRPr lang="en-US" sz="1800" kern="1200" dirty="0"/>
        </a:p>
      </dsp:txBody>
      <dsp:txXfrm>
        <a:off x="2439236" y="667007"/>
        <a:ext cx="2039353" cy="2086477"/>
      </dsp:txXfrm>
    </dsp:sp>
    <dsp:sp modelId="{4FF1109D-B3C0-4DDC-8857-685D9B951DB2}">
      <dsp:nvSpPr>
        <dsp:cNvPr id="0" name=""/>
        <dsp:cNvSpPr/>
      </dsp:nvSpPr>
      <dsp:spPr>
        <a:xfrm>
          <a:off x="567916" y="1964138"/>
          <a:ext cx="2744457" cy="269975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How will accumulated earnings tax apply to your organization?</a:t>
          </a:r>
          <a:endParaRPr lang="en-US" sz="1800" kern="1200" dirty="0"/>
        </a:p>
      </dsp:txBody>
      <dsp:txXfrm>
        <a:off x="969832" y="2359508"/>
        <a:ext cx="1940625" cy="1909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A5A4E-782E-434E-A4D9-E03C72FD7943}">
      <dsp:nvSpPr>
        <dsp:cNvPr id="0" name=""/>
        <dsp:cNvSpPr/>
      </dsp:nvSpPr>
      <dsp:spPr>
        <a:xfrm>
          <a:off x="1595790" y="3963013"/>
          <a:ext cx="2642116" cy="796327"/>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Considerations</a:t>
          </a:r>
          <a:endParaRPr lang="en-US" sz="2800" kern="1200" dirty="0">
            <a:latin typeface="+mj-lt"/>
          </a:endParaRPr>
        </a:p>
      </dsp:txBody>
      <dsp:txXfrm>
        <a:off x="1634663" y="4001886"/>
        <a:ext cx="2564370" cy="718581"/>
      </dsp:txXfrm>
    </dsp:sp>
    <dsp:sp modelId="{7E66DEB0-BB6F-4C5B-81BE-F8D4E9ADF77B}">
      <dsp:nvSpPr>
        <dsp:cNvPr id="0" name=""/>
        <dsp:cNvSpPr/>
      </dsp:nvSpPr>
      <dsp:spPr>
        <a:xfrm rot="17019496">
          <a:off x="1922069" y="2574467"/>
          <a:ext cx="2857908" cy="0"/>
        </a:xfrm>
        <a:custGeom>
          <a:avLst/>
          <a:gdLst/>
          <a:ahLst/>
          <a:cxnLst/>
          <a:rect l="0" t="0" r="0" b="0"/>
          <a:pathLst>
            <a:path>
              <a:moveTo>
                <a:pt x="0" y="0"/>
              </a:moveTo>
              <a:lnTo>
                <a:pt x="2857908"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ABF397-AB24-493F-9DD9-633A09C705C3}">
      <dsp:nvSpPr>
        <dsp:cNvPr id="0" name=""/>
        <dsp:cNvSpPr/>
      </dsp:nvSpPr>
      <dsp:spPr>
        <a:xfrm>
          <a:off x="2400170" y="500123"/>
          <a:ext cx="2743195" cy="685798"/>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2"/>
              </a:solidFill>
              <a:latin typeface="Arial" panose="020B0604020202020204" pitchFamily="34" charset="0"/>
            </a:rPr>
            <a:t>Timing of exit strategy</a:t>
          </a:r>
          <a:endParaRPr lang="en-US" sz="1900" kern="1200" dirty="0"/>
        </a:p>
      </dsp:txBody>
      <dsp:txXfrm>
        <a:off x="2433648" y="533601"/>
        <a:ext cx="2676239" cy="618842"/>
      </dsp:txXfrm>
    </dsp:sp>
    <dsp:sp modelId="{B5D4EC49-FF87-4BCE-A1C1-9A614F007058}">
      <dsp:nvSpPr>
        <dsp:cNvPr id="0" name=""/>
        <dsp:cNvSpPr/>
      </dsp:nvSpPr>
      <dsp:spPr>
        <a:xfrm rot="14785315">
          <a:off x="1191794" y="2947459"/>
          <a:ext cx="2216119" cy="0"/>
        </a:xfrm>
        <a:custGeom>
          <a:avLst/>
          <a:gdLst/>
          <a:ahLst/>
          <a:cxnLst/>
          <a:rect l="0" t="0" r="0" b="0"/>
          <a:pathLst>
            <a:path>
              <a:moveTo>
                <a:pt x="0" y="0"/>
              </a:moveTo>
              <a:lnTo>
                <a:pt x="2216119"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2251A3-443F-407A-96B9-F80E682ECF10}">
      <dsp:nvSpPr>
        <dsp:cNvPr id="0" name=""/>
        <dsp:cNvSpPr/>
      </dsp:nvSpPr>
      <dsp:spPr>
        <a:xfrm>
          <a:off x="335381" y="1246106"/>
          <a:ext cx="2743195" cy="685798"/>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2"/>
              </a:solidFill>
              <a:latin typeface="Arial" panose="020B0604020202020204" pitchFamily="34" charset="0"/>
            </a:rPr>
            <a:t>Multi-state income tax</a:t>
          </a:r>
          <a:r>
            <a:rPr lang="en-US" sz="2300" kern="1200" dirty="0" smtClean="0">
              <a:solidFill>
                <a:schemeClr val="tx2"/>
              </a:solidFill>
              <a:latin typeface="Arial" panose="020B0604020202020204" pitchFamily="34" charset="0"/>
            </a:rPr>
            <a:t> </a:t>
          </a:r>
          <a:endParaRPr lang="en-US" sz="2300" kern="1200" dirty="0"/>
        </a:p>
      </dsp:txBody>
      <dsp:txXfrm>
        <a:off x="368859" y="1279584"/>
        <a:ext cx="2676239" cy="618842"/>
      </dsp:txXfrm>
    </dsp:sp>
    <dsp:sp modelId="{A47FAEF9-AB01-49BB-AC33-5C0E93F11BA7}">
      <dsp:nvSpPr>
        <dsp:cNvPr id="0" name=""/>
        <dsp:cNvSpPr/>
      </dsp:nvSpPr>
      <dsp:spPr>
        <a:xfrm rot="17528987">
          <a:off x="2690781" y="3385934"/>
          <a:ext cx="1246119" cy="0"/>
        </a:xfrm>
        <a:custGeom>
          <a:avLst/>
          <a:gdLst/>
          <a:ahLst/>
          <a:cxnLst/>
          <a:rect l="0" t="0" r="0" b="0"/>
          <a:pathLst>
            <a:path>
              <a:moveTo>
                <a:pt x="0" y="0"/>
              </a:moveTo>
              <a:lnTo>
                <a:pt x="1246119"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41B057-AA53-4F8E-9EFB-86290C0529A7}">
      <dsp:nvSpPr>
        <dsp:cNvPr id="0" name=""/>
        <dsp:cNvSpPr/>
      </dsp:nvSpPr>
      <dsp:spPr>
        <a:xfrm>
          <a:off x="2316739" y="2123056"/>
          <a:ext cx="2743195" cy="685798"/>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2"/>
              </a:solidFill>
              <a:latin typeface="Arial" panose="020B0604020202020204" pitchFamily="34" charset="0"/>
            </a:rPr>
            <a:t>Optimizing structure of international operations</a:t>
          </a:r>
          <a:endParaRPr lang="en-US" sz="1800" kern="1200" dirty="0"/>
        </a:p>
      </dsp:txBody>
      <dsp:txXfrm>
        <a:off x="2350217" y="2156534"/>
        <a:ext cx="2676239" cy="618842"/>
      </dsp:txXfrm>
    </dsp:sp>
    <dsp:sp modelId="{6E730408-7A2B-4706-B1CF-6C0610BE286F}">
      <dsp:nvSpPr>
        <dsp:cNvPr id="0" name=""/>
        <dsp:cNvSpPr/>
      </dsp:nvSpPr>
      <dsp:spPr>
        <a:xfrm rot="13323875">
          <a:off x="1955602" y="3763051"/>
          <a:ext cx="596929" cy="0"/>
        </a:xfrm>
        <a:custGeom>
          <a:avLst/>
          <a:gdLst/>
          <a:ahLst/>
          <a:cxnLst/>
          <a:rect l="0" t="0" r="0" b="0"/>
          <a:pathLst>
            <a:path>
              <a:moveTo>
                <a:pt x="0" y="0"/>
              </a:moveTo>
              <a:lnTo>
                <a:pt x="596929"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FC511C-BFBD-49F9-AA8B-6D200002A12C}">
      <dsp:nvSpPr>
        <dsp:cNvPr id="0" name=""/>
        <dsp:cNvSpPr/>
      </dsp:nvSpPr>
      <dsp:spPr>
        <a:xfrm>
          <a:off x="280926" y="2877290"/>
          <a:ext cx="2743195" cy="685798"/>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Estate and gift tax </a:t>
          </a:r>
          <a:endParaRPr lang="en-US" sz="1800" kern="1200" dirty="0"/>
        </a:p>
      </dsp:txBody>
      <dsp:txXfrm>
        <a:off x="314404" y="2910768"/>
        <a:ext cx="2676239" cy="618842"/>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E056B-1C69-4D11-B985-03AD67D51E64}" type="datetimeFigureOut">
              <a:rPr lang="en-US" smtClean="0"/>
              <a:t>10/8/2018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A30A5-A51C-4509-B8D4-E11AD1E72DF0}" type="slidenum">
              <a:rPr lang="en-US" smtClean="0"/>
              <a:t>‹#›</a:t>
            </a:fld>
            <a:endParaRPr lang="en-US" dirty="0"/>
          </a:p>
        </p:txBody>
      </p:sp>
    </p:spTree>
    <p:extLst>
      <p:ext uri="{BB962C8B-B14F-4D97-AF65-F5344CB8AC3E}">
        <p14:creationId xmlns:p14="http://schemas.microsoft.com/office/powerpoint/2010/main" val="1012504405"/>
      </p:ext>
    </p:extLst>
  </p:cSld>
  <p:clrMap bg1="lt1" tx1="dk1" bg2="lt2" tx2="dk2" accent1="accent1" accent2="accent2" accent3="accent3" accent4="accent4" accent5="accent5" accent6="accent6" hlink="hlink" folHlink="folHlink"/>
  <p:notesStyle>
    <a:lvl1pPr marL="0" algn="l" defTabSz="779069" rtl="0" eaLnBrk="1" latinLnBrk="0" hangingPunct="1">
      <a:defRPr sz="1022" kern="1200">
        <a:solidFill>
          <a:schemeClr val="tx1"/>
        </a:solidFill>
        <a:latin typeface="+mn-lt"/>
        <a:ea typeface="+mn-ea"/>
        <a:cs typeface="+mn-cs"/>
      </a:defRPr>
    </a:lvl1pPr>
    <a:lvl2pPr marL="389534" algn="l" defTabSz="779069" rtl="0" eaLnBrk="1" latinLnBrk="0" hangingPunct="1">
      <a:defRPr sz="1022" kern="1200">
        <a:solidFill>
          <a:schemeClr val="tx1"/>
        </a:solidFill>
        <a:latin typeface="+mn-lt"/>
        <a:ea typeface="+mn-ea"/>
        <a:cs typeface="+mn-cs"/>
      </a:defRPr>
    </a:lvl2pPr>
    <a:lvl3pPr marL="779069" algn="l" defTabSz="779069" rtl="0" eaLnBrk="1" latinLnBrk="0" hangingPunct="1">
      <a:defRPr sz="1022" kern="1200">
        <a:solidFill>
          <a:schemeClr val="tx1"/>
        </a:solidFill>
        <a:latin typeface="+mn-lt"/>
        <a:ea typeface="+mn-ea"/>
        <a:cs typeface="+mn-cs"/>
      </a:defRPr>
    </a:lvl3pPr>
    <a:lvl4pPr marL="1168603" algn="l" defTabSz="779069" rtl="0" eaLnBrk="1" latinLnBrk="0" hangingPunct="1">
      <a:defRPr sz="1022" kern="1200">
        <a:solidFill>
          <a:schemeClr val="tx1"/>
        </a:solidFill>
        <a:latin typeface="+mn-lt"/>
        <a:ea typeface="+mn-ea"/>
        <a:cs typeface="+mn-cs"/>
      </a:defRPr>
    </a:lvl4pPr>
    <a:lvl5pPr marL="1558138" algn="l" defTabSz="779069" rtl="0" eaLnBrk="1" latinLnBrk="0" hangingPunct="1">
      <a:defRPr sz="1022" kern="1200">
        <a:solidFill>
          <a:schemeClr val="tx1"/>
        </a:solidFill>
        <a:latin typeface="+mn-lt"/>
        <a:ea typeface="+mn-ea"/>
        <a:cs typeface="+mn-cs"/>
      </a:defRPr>
    </a:lvl5pPr>
    <a:lvl6pPr marL="1947672" algn="l" defTabSz="779069" rtl="0" eaLnBrk="1" latinLnBrk="0" hangingPunct="1">
      <a:defRPr sz="1022" kern="1200">
        <a:solidFill>
          <a:schemeClr val="tx1"/>
        </a:solidFill>
        <a:latin typeface="+mn-lt"/>
        <a:ea typeface="+mn-ea"/>
        <a:cs typeface="+mn-cs"/>
      </a:defRPr>
    </a:lvl6pPr>
    <a:lvl7pPr marL="2337206" algn="l" defTabSz="779069" rtl="0" eaLnBrk="1" latinLnBrk="0" hangingPunct="1">
      <a:defRPr sz="1022" kern="1200">
        <a:solidFill>
          <a:schemeClr val="tx1"/>
        </a:solidFill>
        <a:latin typeface="+mn-lt"/>
        <a:ea typeface="+mn-ea"/>
        <a:cs typeface="+mn-cs"/>
      </a:defRPr>
    </a:lvl7pPr>
    <a:lvl8pPr marL="2726741" algn="l" defTabSz="779069" rtl="0" eaLnBrk="1" latinLnBrk="0" hangingPunct="1">
      <a:defRPr sz="1022" kern="1200">
        <a:solidFill>
          <a:schemeClr val="tx1"/>
        </a:solidFill>
        <a:latin typeface="+mn-lt"/>
        <a:ea typeface="+mn-ea"/>
        <a:cs typeface="+mn-cs"/>
      </a:defRPr>
    </a:lvl8pPr>
    <a:lvl9pPr marL="3116275" algn="l" defTabSz="779069" rtl="0" eaLnBrk="1" latinLnBrk="0" hangingPunct="1">
      <a:defRPr sz="10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Kurt</a:t>
            </a:r>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1</a:t>
            </a:fld>
            <a:endParaRPr lang="en-US" dirty="0"/>
          </a:p>
        </p:txBody>
      </p:sp>
    </p:spTree>
    <p:extLst>
      <p:ext uri="{BB962C8B-B14F-4D97-AF65-F5344CB8AC3E}">
        <p14:creationId xmlns:p14="http://schemas.microsoft.com/office/powerpoint/2010/main" val="637286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14</a:t>
            </a:fld>
            <a:endParaRPr lang="en-US" dirty="0"/>
          </a:p>
        </p:txBody>
      </p:sp>
    </p:spTree>
    <p:extLst>
      <p:ext uri="{BB962C8B-B14F-4D97-AF65-F5344CB8AC3E}">
        <p14:creationId xmlns:p14="http://schemas.microsoft.com/office/powerpoint/2010/main" val="2090256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a:t>
            </a:r>
            <a:endParaRPr lang="en-US" dirty="0"/>
          </a:p>
        </p:txBody>
      </p:sp>
      <p:sp>
        <p:nvSpPr>
          <p:cNvPr id="4" name="Slide Number Placeholder 3"/>
          <p:cNvSpPr>
            <a:spLocks noGrp="1"/>
          </p:cNvSpPr>
          <p:nvPr>
            <p:ph type="sldNum" sz="quarter" idx="10"/>
          </p:nvPr>
        </p:nvSpPr>
        <p:spPr/>
        <p:txBody>
          <a:bodyPr/>
          <a:lstStyle/>
          <a:p>
            <a:pPr defTabSz="793871">
              <a:defRPr/>
            </a:pPr>
            <a:fld id="{6C4A30A5-A51C-4509-B8D4-E11AD1E72DF0}" type="slidenum">
              <a:rPr lang="en-US">
                <a:solidFill>
                  <a:prstClr val="black"/>
                </a:solidFill>
                <a:latin typeface="Calibri" panose="020F0502020204030204"/>
              </a:rPr>
              <a:pPr defTabSz="793871">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416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a:t>
            </a:r>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20</a:t>
            </a:fld>
            <a:endParaRPr lang="en-US" dirty="0"/>
          </a:p>
        </p:txBody>
      </p:sp>
    </p:spTree>
    <p:extLst>
      <p:ext uri="{BB962C8B-B14F-4D97-AF65-F5344CB8AC3E}">
        <p14:creationId xmlns:p14="http://schemas.microsoft.com/office/powerpoint/2010/main" val="1153004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21</a:t>
            </a:fld>
            <a:endParaRPr lang="en-US" dirty="0"/>
          </a:p>
        </p:txBody>
      </p:sp>
    </p:spTree>
    <p:extLst>
      <p:ext uri="{BB962C8B-B14F-4D97-AF65-F5344CB8AC3E}">
        <p14:creationId xmlns:p14="http://schemas.microsoft.com/office/powerpoint/2010/main" val="4028619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22</a:t>
            </a:fld>
            <a:endParaRPr lang="en-US" dirty="0"/>
          </a:p>
        </p:txBody>
      </p:sp>
    </p:spTree>
    <p:extLst>
      <p:ext uri="{BB962C8B-B14F-4D97-AF65-F5344CB8AC3E}">
        <p14:creationId xmlns:p14="http://schemas.microsoft.com/office/powerpoint/2010/main" val="1233122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24</a:t>
            </a:fld>
            <a:endParaRPr lang="en-US" dirty="0"/>
          </a:p>
        </p:txBody>
      </p:sp>
    </p:spTree>
    <p:extLst>
      <p:ext uri="{BB962C8B-B14F-4D97-AF65-F5344CB8AC3E}">
        <p14:creationId xmlns:p14="http://schemas.microsoft.com/office/powerpoint/2010/main" val="27700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2</a:t>
            </a:fld>
            <a:endParaRPr lang="en-US" dirty="0"/>
          </a:p>
        </p:txBody>
      </p:sp>
    </p:spTree>
    <p:extLst>
      <p:ext uri="{BB962C8B-B14F-4D97-AF65-F5344CB8AC3E}">
        <p14:creationId xmlns:p14="http://schemas.microsoft.com/office/powerpoint/2010/main" val="129326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corporate rate drops to a 21% flat rate from the current graduated rates that top out at 35%. </a:t>
            </a:r>
            <a:endParaRPr lang="en-US" dirty="0" smtClean="0"/>
          </a:p>
          <a:p>
            <a:endParaRPr lang="en-US" dirty="0" smtClean="0"/>
          </a:p>
          <a:p>
            <a:r>
              <a:rPr lang="en-US" dirty="0" smtClean="0"/>
              <a:t>Importantly,</a:t>
            </a:r>
            <a:r>
              <a:rPr lang="en-US" baseline="0" dirty="0" smtClean="0"/>
              <a:t> f</a:t>
            </a:r>
            <a:r>
              <a:rPr lang="en-US" dirty="0" smtClean="0"/>
              <a:t>iscal-year </a:t>
            </a:r>
            <a:r>
              <a:rPr lang="en-US" dirty="0"/>
              <a:t>taxpayers will need to use a blended rate </a:t>
            </a:r>
            <a:r>
              <a:rPr lang="en-US" dirty="0" smtClean="0"/>
              <a:t>for the</a:t>
            </a:r>
            <a:r>
              <a:rPr lang="en-US" baseline="0" dirty="0" smtClean="0"/>
              <a:t> year that includes 1/1/18 </a:t>
            </a:r>
            <a:r>
              <a:rPr lang="en-US" dirty="0" smtClean="0"/>
              <a:t>based </a:t>
            </a:r>
            <a:r>
              <a:rPr lang="en-US" dirty="0"/>
              <a:t>on the number of days </a:t>
            </a:r>
            <a:r>
              <a:rPr lang="en-US" dirty="0" smtClean="0"/>
              <a:t>before January 1</a:t>
            </a:r>
            <a:r>
              <a:rPr lang="en-US" baseline="30000" dirty="0" smtClean="0"/>
              <a:t>st</a:t>
            </a:r>
            <a:r>
              <a:rPr lang="en-US" dirty="0" smtClean="0"/>
              <a:t> where the old rules apply and the number of days after January 1</a:t>
            </a:r>
            <a:r>
              <a:rPr lang="en-US" baseline="30000" dirty="0" smtClean="0"/>
              <a:t>st</a:t>
            </a:r>
            <a:r>
              <a:rPr lang="en-US" dirty="0" smtClean="0"/>
              <a:t> where the 21% rate applies.</a:t>
            </a:r>
            <a:r>
              <a:rPr lang="en-US" baseline="0" dirty="0" smtClean="0"/>
              <a:t>  </a:t>
            </a:r>
          </a:p>
          <a:p>
            <a:endParaRPr lang="en-US" baseline="0" dirty="0" smtClean="0"/>
          </a:p>
          <a:p>
            <a:r>
              <a:rPr lang="en-US" baseline="0" dirty="0" smtClean="0"/>
              <a:t>Additionally, </a:t>
            </a:r>
            <a:r>
              <a:rPr lang="en-US" dirty="0" smtClean="0"/>
              <a:t>the corporate </a:t>
            </a:r>
            <a:r>
              <a:rPr lang="en-US" dirty="0"/>
              <a:t>AMT is repealed and there are reductions to the dividends received deduction due to overall rate decrease. </a:t>
            </a:r>
            <a:endParaRPr lang="en-US"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779069" rtl="0" eaLnBrk="1" fontAlgn="auto" latinLnBrk="0" hangingPunct="1">
              <a:lnSpc>
                <a:spcPct val="100000"/>
              </a:lnSpc>
              <a:spcBef>
                <a:spcPts val="0"/>
              </a:spcBef>
              <a:spcAft>
                <a:spcPts val="0"/>
              </a:spcAft>
              <a:buClrTx/>
              <a:buSzTx/>
              <a:buFontTx/>
              <a:buNone/>
              <a:tabLst/>
              <a:defRPr/>
            </a:pPr>
            <a:fld id="{6C4A30A5-A51C-4509-B8D4-E11AD1E72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7906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941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corporate rate drops to a 21% flat rate from the current graduated rates that top out at 35%. </a:t>
            </a:r>
            <a:endParaRPr lang="en-US" dirty="0" smtClean="0"/>
          </a:p>
          <a:p>
            <a:endParaRPr lang="en-US" dirty="0" smtClean="0"/>
          </a:p>
          <a:p>
            <a:r>
              <a:rPr lang="en-US" dirty="0" smtClean="0"/>
              <a:t>Importantly,</a:t>
            </a:r>
            <a:r>
              <a:rPr lang="en-US" baseline="0" dirty="0" smtClean="0"/>
              <a:t> f</a:t>
            </a:r>
            <a:r>
              <a:rPr lang="en-US" dirty="0" smtClean="0"/>
              <a:t>iscal-year </a:t>
            </a:r>
            <a:r>
              <a:rPr lang="en-US" dirty="0"/>
              <a:t>taxpayers will need to use a blended rate </a:t>
            </a:r>
            <a:r>
              <a:rPr lang="en-US" dirty="0" smtClean="0"/>
              <a:t>for the</a:t>
            </a:r>
            <a:r>
              <a:rPr lang="en-US" baseline="0" dirty="0" smtClean="0"/>
              <a:t> year that includes 1/1/18 </a:t>
            </a:r>
            <a:r>
              <a:rPr lang="en-US" dirty="0" smtClean="0"/>
              <a:t>based </a:t>
            </a:r>
            <a:r>
              <a:rPr lang="en-US" dirty="0"/>
              <a:t>on the number of days </a:t>
            </a:r>
            <a:r>
              <a:rPr lang="en-US" dirty="0" smtClean="0"/>
              <a:t>before January 1</a:t>
            </a:r>
            <a:r>
              <a:rPr lang="en-US" baseline="30000" dirty="0" smtClean="0"/>
              <a:t>st</a:t>
            </a:r>
            <a:r>
              <a:rPr lang="en-US" dirty="0" smtClean="0"/>
              <a:t> where the old rules apply and the number of days after January 1</a:t>
            </a:r>
            <a:r>
              <a:rPr lang="en-US" baseline="30000" dirty="0" smtClean="0"/>
              <a:t>st</a:t>
            </a:r>
            <a:r>
              <a:rPr lang="en-US" dirty="0" smtClean="0"/>
              <a:t> where the 21% rate applies.</a:t>
            </a:r>
            <a:r>
              <a:rPr lang="en-US" baseline="0" dirty="0" smtClean="0"/>
              <a:t>  </a:t>
            </a:r>
          </a:p>
          <a:p>
            <a:endParaRPr lang="en-US" baseline="0" dirty="0" smtClean="0"/>
          </a:p>
          <a:p>
            <a:r>
              <a:rPr lang="en-US" baseline="0" dirty="0" smtClean="0"/>
              <a:t>Additionally, </a:t>
            </a:r>
            <a:r>
              <a:rPr lang="en-US" dirty="0" smtClean="0"/>
              <a:t>the corporate </a:t>
            </a:r>
            <a:r>
              <a:rPr lang="en-US" dirty="0"/>
              <a:t>AMT is repealed and there are reductions to the dividends received deduction due to overall rate decrease. </a:t>
            </a:r>
            <a:endParaRPr lang="en-US"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779069" rtl="0" eaLnBrk="1" fontAlgn="auto" latinLnBrk="0" hangingPunct="1">
              <a:lnSpc>
                <a:spcPct val="100000"/>
              </a:lnSpc>
              <a:spcBef>
                <a:spcPts val="0"/>
              </a:spcBef>
              <a:spcAft>
                <a:spcPts val="0"/>
              </a:spcAft>
              <a:buClrTx/>
              <a:buSzTx/>
              <a:buFontTx/>
              <a:buNone/>
              <a:tabLst/>
              <a:defRPr/>
            </a:pPr>
            <a:fld id="{6C4A30A5-A51C-4509-B8D4-E11AD1E72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7906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13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corporate rate drops to a 21% flat rate from the current graduated rates that top out at 35%. </a:t>
            </a:r>
            <a:endParaRPr lang="en-US" dirty="0" smtClean="0"/>
          </a:p>
          <a:p>
            <a:endParaRPr lang="en-US" dirty="0" smtClean="0"/>
          </a:p>
          <a:p>
            <a:r>
              <a:rPr lang="en-US" dirty="0" smtClean="0"/>
              <a:t>Importantly,</a:t>
            </a:r>
            <a:r>
              <a:rPr lang="en-US" baseline="0" dirty="0" smtClean="0"/>
              <a:t> f</a:t>
            </a:r>
            <a:r>
              <a:rPr lang="en-US" dirty="0" smtClean="0"/>
              <a:t>iscal-year </a:t>
            </a:r>
            <a:r>
              <a:rPr lang="en-US" dirty="0"/>
              <a:t>taxpayers will need to use a blended rate </a:t>
            </a:r>
            <a:r>
              <a:rPr lang="en-US" dirty="0" smtClean="0"/>
              <a:t>for the</a:t>
            </a:r>
            <a:r>
              <a:rPr lang="en-US" baseline="0" dirty="0" smtClean="0"/>
              <a:t> year that includes 1/1/18 </a:t>
            </a:r>
            <a:r>
              <a:rPr lang="en-US" dirty="0" smtClean="0"/>
              <a:t>based </a:t>
            </a:r>
            <a:r>
              <a:rPr lang="en-US" dirty="0"/>
              <a:t>on the number of days </a:t>
            </a:r>
            <a:r>
              <a:rPr lang="en-US" dirty="0" smtClean="0"/>
              <a:t>before January 1</a:t>
            </a:r>
            <a:r>
              <a:rPr lang="en-US" baseline="30000" dirty="0" smtClean="0"/>
              <a:t>st</a:t>
            </a:r>
            <a:r>
              <a:rPr lang="en-US" dirty="0" smtClean="0"/>
              <a:t> where the old rules apply and the number of days after January 1</a:t>
            </a:r>
            <a:r>
              <a:rPr lang="en-US" baseline="30000" dirty="0" smtClean="0"/>
              <a:t>st</a:t>
            </a:r>
            <a:r>
              <a:rPr lang="en-US" dirty="0" smtClean="0"/>
              <a:t> where the 21% rate applies.</a:t>
            </a:r>
            <a:r>
              <a:rPr lang="en-US" baseline="0" dirty="0" smtClean="0"/>
              <a:t>  </a:t>
            </a:r>
          </a:p>
          <a:p>
            <a:endParaRPr lang="en-US" baseline="0" dirty="0" smtClean="0"/>
          </a:p>
          <a:p>
            <a:r>
              <a:rPr lang="en-US" baseline="0" dirty="0" smtClean="0"/>
              <a:t>Additionally, </a:t>
            </a:r>
            <a:r>
              <a:rPr lang="en-US" dirty="0" smtClean="0"/>
              <a:t>the corporate </a:t>
            </a:r>
            <a:r>
              <a:rPr lang="en-US" dirty="0"/>
              <a:t>AMT is repealed and there are reductions to the dividends received deduction due to overall rate decrease. </a:t>
            </a:r>
            <a:endParaRPr lang="en-US"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779069" rtl="0" eaLnBrk="1" fontAlgn="auto" latinLnBrk="0" hangingPunct="1">
              <a:lnSpc>
                <a:spcPct val="100000"/>
              </a:lnSpc>
              <a:spcBef>
                <a:spcPts val="0"/>
              </a:spcBef>
              <a:spcAft>
                <a:spcPts val="0"/>
              </a:spcAft>
              <a:buClrTx/>
              <a:buSzTx/>
              <a:buFontTx/>
              <a:buNone/>
              <a:tabLst/>
              <a:defRPr/>
            </a:pPr>
            <a:fld id="{6C4A30A5-A51C-4509-B8D4-E11AD1E72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7906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812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79069" rtl="0" eaLnBrk="1" fontAlgn="auto" latinLnBrk="0" hangingPunct="1">
              <a:lnSpc>
                <a:spcPct val="100000"/>
              </a:lnSpc>
              <a:spcBef>
                <a:spcPts val="0"/>
              </a:spcBef>
              <a:spcAft>
                <a:spcPts val="0"/>
              </a:spcAft>
              <a:buClrTx/>
              <a:buSzTx/>
              <a:buFontTx/>
              <a:buNone/>
              <a:tabLst/>
              <a:defRPr/>
            </a:pPr>
            <a:fld id="{6C4A30A5-A51C-4509-B8D4-E11AD1E72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7906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77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smtClean="0"/>
          </a:p>
          <a:p>
            <a:pPr marL="171450" indent="-171450">
              <a:buFont typeface="Arial" charset="0"/>
              <a:buChar char="•"/>
            </a:pPr>
            <a:r>
              <a:rPr lang="en-US" dirty="0" smtClean="0"/>
              <a:t>Still seven brackets</a:t>
            </a:r>
          </a:p>
          <a:p>
            <a:pPr marL="171450" indent="-171450">
              <a:buFont typeface="Arial" charset="0"/>
              <a:buChar char="•"/>
            </a:pPr>
            <a:r>
              <a:rPr lang="en-US" dirty="0" smtClean="0"/>
              <a:t>New</a:t>
            </a:r>
            <a:r>
              <a:rPr lang="en-US" baseline="0" dirty="0" smtClean="0"/>
              <a:t> top rate is 37% (versus 39.6%)</a:t>
            </a:r>
          </a:p>
          <a:p>
            <a:pPr marL="171450" indent="-171450">
              <a:buFont typeface="Arial" charset="0"/>
              <a:buChar char="•"/>
            </a:pPr>
            <a:r>
              <a:rPr lang="en-US" sz="1050" dirty="0" smtClean="0"/>
              <a:t>2018 rates sunset</a:t>
            </a:r>
            <a:r>
              <a:rPr lang="en-US" sz="1050" baseline="0" dirty="0" smtClean="0"/>
              <a:t> 12/31/25</a:t>
            </a:r>
          </a:p>
          <a:p>
            <a:pPr marL="171450" indent="-171450">
              <a:buFont typeface="Arial" charset="0"/>
              <a:buChar char="•"/>
            </a:pPr>
            <a:endParaRPr lang="en-US" sz="1050" baseline="0" dirty="0" smtClean="0"/>
          </a:p>
          <a:p>
            <a:pPr marL="0" indent="0">
              <a:buFont typeface="Arial" charset="0"/>
              <a:buNone/>
            </a:pPr>
            <a:r>
              <a:rPr lang="en-US" sz="1050" baseline="0" dirty="0" smtClean="0"/>
              <a:t>(plus 0.9% Medicare tax on income &gt;$200K/$250K)</a:t>
            </a:r>
          </a:p>
        </p:txBody>
      </p:sp>
      <p:sp>
        <p:nvSpPr>
          <p:cNvPr id="4" name="Slide Number Placeholder 3"/>
          <p:cNvSpPr>
            <a:spLocks noGrp="1"/>
          </p:cNvSpPr>
          <p:nvPr>
            <p:ph type="sldNum" sz="quarter" idx="10"/>
          </p:nvPr>
        </p:nvSpPr>
        <p:spPr/>
        <p:txBody>
          <a:bodyPr/>
          <a:lstStyle/>
          <a:p>
            <a:pPr marL="0" marR="0" lvl="0" indent="0" algn="r" defTabSz="779069" rtl="0" eaLnBrk="1" fontAlgn="auto" latinLnBrk="0" hangingPunct="1">
              <a:lnSpc>
                <a:spcPct val="100000"/>
              </a:lnSpc>
              <a:spcBef>
                <a:spcPts val="0"/>
              </a:spcBef>
              <a:spcAft>
                <a:spcPts val="0"/>
              </a:spcAft>
              <a:buClrTx/>
              <a:buSzTx/>
              <a:buFontTx/>
              <a:buNone/>
              <a:tabLst/>
              <a:defRPr/>
            </a:pPr>
            <a:fld id="{6C4A30A5-A51C-4509-B8D4-E11AD1E72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7906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126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8</a:t>
            </a:fld>
            <a:endParaRPr lang="en-US" dirty="0"/>
          </a:p>
        </p:txBody>
      </p:sp>
    </p:spTree>
    <p:extLst>
      <p:ext uri="{BB962C8B-B14F-4D97-AF65-F5344CB8AC3E}">
        <p14:creationId xmlns:p14="http://schemas.microsoft.com/office/powerpoint/2010/main" val="3349052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779069" rtl="0" eaLnBrk="1" fontAlgn="auto" latinLnBrk="0" hangingPunct="1">
              <a:lnSpc>
                <a:spcPct val="100000"/>
              </a:lnSpc>
              <a:spcBef>
                <a:spcPts val="0"/>
              </a:spcBef>
              <a:spcAft>
                <a:spcPts val="0"/>
              </a:spcAft>
              <a:buClrTx/>
              <a:buSzTx/>
              <a:buFontTx/>
              <a:buNone/>
              <a:tabLst/>
              <a:defRPr/>
            </a:pPr>
            <a:fld id="{6C4A30A5-A51C-4509-B8D4-E11AD1E72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7906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79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 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1653" y="2853383"/>
            <a:ext cx="6922948" cy="1199888"/>
          </a:xfrm>
        </p:spPr>
        <p:txBody>
          <a:bodyPr anchor="b"/>
          <a:lstStyle>
            <a:lvl1pPr algn="l">
              <a:lnSpc>
                <a:spcPct val="100000"/>
              </a:lnSpc>
              <a:defRPr sz="4400" baseline="0">
                <a:solidFill>
                  <a:schemeClr val="tx2"/>
                </a:solidFill>
              </a:defRPr>
            </a:lvl1pPr>
          </a:lstStyle>
          <a:p>
            <a:r>
              <a:rPr lang="en-US" dirty="0" smtClean="0"/>
              <a:t>Click to add </a:t>
            </a:r>
            <a:br>
              <a:rPr lang="en-US" dirty="0" smtClean="0"/>
            </a:br>
            <a:r>
              <a:rPr lang="en-US" dirty="0" smtClean="0"/>
              <a:t>presentation title</a:t>
            </a:r>
            <a:endParaRPr lang="en-US" dirty="0"/>
          </a:p>
        </p:txBody>
      </p:sp>
      <p:sp>
        <p:nvSpPr>
          <p:cNvPr id="3" name="Subtitle 2"/>
          <p:cNvSpPr>
            <a:spLocks noGrp="1"/>
          </p:cNvSpPr>
          <p:nvPr>
            <p:ph type="subTitle" idx="1" hasCustomPrompt="1"/>
          </p:nvPr>
        </p:nvSpPr>
        <p:spPr>
          <a:xfrm>
            <a:off x="660400" y="4904509"/>
            <a:ext cx="5029200" cy="1039092"/>
          </a:xfrm>
        </p:spPr>
        <p:txBody>
          <a:bodyPr anchor="t"/>
          <a:lstStyle>
            <a:lvl1pPr marL="0" indent="0" algn="l">
              <a:lnSpc>
                <a:spcPts val="1141"/>
              </a:lnSpc>
              <a:spcAft>
                <a:spcPts val="0"/>
              </a:spcAft>
              <a:buNone/>
              <a:defRPr sz="2800" baseline="0">
                <a:solidFill>
                  <a:schemeClr val="accent6">
                    <a:lumMod val="75000"/>
                  </a:schemeClr>
                </a:solidFill>
                <a:latin typeface="+mn-lt"/>
                <a:cs typeface="Arial" panose="020B0604020202020204" pitchFamily="34" charset="0"/>
              </a:defRPr>
            </a:lvl1pPr>
            <a:lvl2pPr marL="391127" indent="0" algn="ctr">
              <a:buNone/>
              <a:defRPr sz="1711"/>
            </a:lvl2pPr>
            <a:lvl3pPr marL="782254" indent="0" algn="ctr">
              <a:buNone/>
              <a:defRPr sz="1540"/>
            </a:lvl3pPr>
            <a:lvl4pPr marL="1173381" indent="0" algn="ctr">
              <a:buNone/>
              <a:defRPr sz="1369"/>
            </a:lvl4pPr>
            <a:lvl5pPr marL="1564507" indent="0" algn="ctr">
              <a:buNone/>
              <a:defRPr sz="1369"/>
            </a:lvl5pPr>
            <a:lvl6pPr marL="1955635" indent="0" algn="ctr">
              <a:buNone/>
              <a:defRPr sz="1369"/>
            </a:lvl6pPr>
            <a:lvl7pPr marL="2346761" indent="0" algn="ctr">
              <a:buNone/>
              <a:defRPr sz="1369"/>
            </a:lvl7pPr>
            <a:lvl8pPr marL="2737889" indent="0" algn="ctr">
              <a:buNone/>
              <a:defRPr sz="1369"/>
            </a:lvl8pPr>
            <a:lvl9pPr marL="3129015" indent="0" algn="ctr">
              <a:buNone/>
              <a:defRPr sz="1369"/>
            </a:lvl9pPr>
          </a:lstStyle>
          <a:p>
            <a:r>
              <a:rPr lang="en-US" smtClean="0"/>
              <a:t>Prepared </a:t>
            </a:r>
            <a:r>
              <a:rPr lang="en-US" dirty="0" smtClean="0"/>
              <a:t>by Name</a:t>
            </a:r>
            <a:endParaRPr lang="en-US" dirty="0"/>
          </a:p>
        </p:txBody>
      </p:sp>
      <p:cxnSp>
        <p:nvCxnSpPr>
          <p:cNvPr id="11" name="Straight Connector 10"/>
          <p:cNvCxnSpPr/>
          <p:nvPr/>
        </p:nvCxnSpPr>
        <p:spPr>
          <a:xfrm>
            <a:off x="660400" y="4497121"/>
            <a:ext cx="31242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MathPattern"/>
          <p:cNvGrpSpPr>
            <a:grpSpLocks noChangeAspect="1"/>
          </p:cNvGrpSpPr>
          <p:nvPr userDrawn="1"/>
        </p:nvGrpSpPr>
        <p:grpSpPr>
          <a:xfrm>
            <a:off x="8658834" y="478631"/>
            <a:ext cx="2059966" cy="5443538"/>
            <a:chOff x="7729234" y="555626"/>
            <a:chExt cx="1820863" cy="5443538"/>
          </a:xfrm>
          <a:solidFill>
            <a:schemeClr val="accent1"/>
          </a:solidFill>
        </p:grpSpPr>
        <p:sp>
          <p:nvSpPr>
            <p:cNvPr id="13" name="Freeform 12"/>
            <p:cNvSpPr>
              <a:spLocks noChangeAspect="1" noEditPoints="1"/>
            </p:cNvSpPr>
            <p:nvPr/>
          </p:nvSpPr>
          <p:spPr bwMode="auto">
            <a:xfrm>
              <a:off x="7729234" y="555626"/>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7" name="Freeform 16"/>
            <p:cNvSpPr>
              <a:spLocks noChangeAspect="1" noEditPoints="1"/>
            </p:cNvSpPr>
            <p:nvPr/>
          </p:nvSpPr>
          <p:spPr bwMode="auto">
            <a:xfrm>
              <a:off x="8407097" y="555626"/>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8" name="Freeform 17"/>
            <p:cNvSpPr>
              <a:spLocks noChangeAspect="1" noEditPoints="1"/>
            </p:cNvSpPr>
            <p:nvPr/>
          </p:nvSpPr>
          <p:spPr bwMode="auto">
            <a:xfrm>
              <a:off x="9153222" y="555626"/>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9" name="Freeform 18"/>
            <p:cNvSpPr>
              <a:spLocks noChangeAspect="1" noEditPoints="1"/>
            </p:cNvSpPr>
            <p:nvPr/>
          </p:nvSpPr>
          <p:spPr bwMode="auto">
            <a:xfrm>
              <a:off x="7729234" y="12303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0" name="Freeform 19"/>
            <p:cNvSpPr>
              <a:spLocks noChangeAspect="1" noEditPoints="1"/>
            </p:cNvSpPr>
            <p:nvPr/>
          </p:nvSpPr>
          <p:spPr bwMode="auto">
            <a:xfrm>
              <a:off x="8407097" y="12303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1" name="Freeform 20"/>
            <p:cNvSpPr>
              <a:spLocks noChangeAspect="1" noEditPoints="1"/>
            </p:cNvSpPr>
            <p:nvPr/>
          </p:nvSpPr>
          <p:spPr bwMode="auto">
            <a:xfrm>
              <a:off x="9153222" y="12303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2" name="Freeform 21"/>
            <p:cNvSpPr>
              <a:spLocks noChangeAspect="1" noEditPoints="1"/>
            </p:cNvSpPr>
            <p:nvPr/>
          </p:nvSpPr>
          <p:spPr bwMode="auto">
            <a:xfrm>
              <a:off x="7729234" y="1974851"/>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3" name="Freeform 22"/>
            <p:cNvSpPr>
              <a:spLocks noChangeAspect="1" noEditPoints="1"/>
            </p:cNvSpPr>
            <p:nvPr/>
          </p:nvSpPr>
          <p:spPr bwMode="auto">
            <a:xfrm>
              <a:off x="8407097" y="1974851"/>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4" name="Freeform 23"/>
            <p:cNvSpPr>
              <a:spLocks noChangeAspect="1" noEditPoints="1"/>
            </p:cNvSpPr>
            <p:nvPr/>
          </p:nvSpPr>
          <p:spPr bwMode="auto">
            <a:xfrm>
              <a:off x="9153222" y="1974851"/>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5" name="Freeform 24"/>
            <p:cNvSpPr>
              <a:spLocks noChangeAspect="1" noEditPoints="1"/>
            </p:cNvSpPr>
            <p:nvPr/>
          </p:nvSpPr>
          <p:spPr bwMode="auto">
            <a:xfrm>
              <a:off x="7729234" y="2719388"/>
              <a:ext cx="677863" cy="742950"/>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6" name="Freeform 25"/>
            <p:cNvSpPr>
              <a:spLocks noChangeAspect="1" noEditPoints="1"/>
            </p:cNvSpPr>
            <p:nvPr/>
          </p:nvSpPr>
          <p:spPr bwMode="auto">
            <a:xfrm>
              <a:off x="8407097" y="2719388"/>
              <a:ext cx="746125" cy="742950"/>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7" name="Freeform 26"/>
            <p:cNvSpPr>
              <a:spLocks noChangeAspect="1" noEditPoints="1"/>
            </p:cNvSpPr>
            <p:nvPr/>
          </p:nvSpPr>
          <p:spPr bwMode="auto">
            <a:xfrm>
              <a:off x="9153222" y="2719388"/>
              <a:ext cx="396875" cy="742950"/>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8" name="Freeform 27"/>
            <p:cNvSpPr>
              <a:spLocks noChangeAspect="1" noEditPoints="1"/>
            </p:cNvSpPr>
            <p:nvPr/>
          </p:nvSpPr>
          <p:spPr bwMode="auto">
            <a:xfrm>
              <a:off x="7729234" y="3462338"/>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9" name="Freeform 28"/>
            <p:cNvSpPr>
              <a:spLocks noChangeAspect="1" noEditPoints="1"/>
            </p:cNvSpPr>
            <p:nvPr/>
          </p:nvSpPr>
          <p:spPr bwMode="auto">
            <a:xfrm>
              <a:off x="8407097" y="3462338"/>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0" name="Freeform 29"/>
            <p:cNvSpPr>
              <a:spLocks noChangeAspect="1" noEditPoints="1"/>
            </p:cNvSpPr>
            <p:nvPr/>
          </p:nvSpPr>
          <p:spPr bwMode="auto">
            <a:xfrm>
              <a:off x="9153222" y="3462338"/>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1" name="Freeform 30"/>
            <p:cNvSpPr>
              <a:spLocks noChangeAspect="1" noEditPoints="1"/>
            </p:cNvSpPr>
            <p:nvPr/>
          </p:nvSpPr>
          <p:spPr bwMode="auto">
            <a:xfrm>
              <a:off x="7729234" y="4206876"/>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2" name="Freeform 31"/>
            <p:cNvSpPr>
              <a:spLocks noChangeAspect="1" noEditPoints="1"/>
            </p:cNvSpPr>
            <p:nvPr/>
          </p:nvSpPr>
          <p:spPr bwMode="auto">
            <a:xfrm>
              <a:off x="8407097" y="4206876"/>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3" name="Freeform 32"/>
            <p:cNvSpPr>
              <a:spLocks noChangeAspect="1" noEditPoints="1"/>
            </p:cNvSpPr>
            <p:nvPr/>
          </p:nvSpPr>
          <p:spPr bwMode="auto">
            <a:xfrm>
              <a:off x="9153222" y="4206876"/>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4" name="Freeform 33"/>
            <p:cNvSpPr>
              <a:spLocks noChangeAspect="1" noEditPoints="1"/>
            </p:cNvSpPr>
            <p:nvPr/>
          </p:nvSpPr>
          <p:spPr bwMode="auto">
            <a:xfrm>
              <a:off x="7729234" y="49514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5" name="Freeform 34"/>
            <p:cNvSpPr>
              <a:spLocks noChangeAspect="1" noEditPoints="1"/>
            </p:cNvSpPr>
            <p:nvPr/>
          </p:nvSpPr>
          <p:spPr bwMode="auto">
            <a:xfrm>
              <a:off x="8407097" y="49514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6" name="Freeform 35"/>
            <p:cNvSpPr>
              <a:spLocks noChangeAspect="1" noEditPoints="1"/>
            </p:cNvSpPr>
            <p:nvPr/>
          </p:nvSpPr>
          <p:spPr bwMode="auto">
            <a:xfrm>
              <a:off x="9153222" y="49514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7" name="Freeform 36"/>
            <p:cNvSpPr>
              <a:spLocks noChangeAspect="1" noEditPoints="1"/>
            </p:cNvSpPr>
            <p:nvPr/>
          </p:nvSpPr>
          <p:spPr bwMode="auto">
            <a:xfrm>
              <a:off x="7730822" y="5695951"/>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8" name="Freeform 37"/>
            <p:cNvSpPr>
              <a:spLocks noChangeAspect="1" noEditPoints="1"/>
            </p:cNvSpPr>
            <p:nvPr/>
          </p:nvSpPr>
          <p:spPr bwMode="auto">
            <a:xfrm>
              <a:off x="8405509" y="5695951"/>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9" name="Freeform 38"/>
            <p:cNvSpPr>
              <a:spLocks noChangeAspect="1" noEditPoints="1"/>
            </p:cNvSpPr>
            <p:nvPr/>
          </p:nvSpPr>
          <p:spPr bwMode="auto">
            <a:xfrm>
              <a:off x="9153222" y="5695951"/>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grpSp>
      <p:sp>
        <p:nvSpPr>
          <p:cNvPr id="40" name="MOSS ADAMS Logo"/>
          <p:cNvSpPr>
            <a:spLocks noChangeAspect="1" noEditPoints="1"/>
          </p:cNvSpPr>
          <p:nvPr userDrawn="1"/>
        </p:nvSpPr>
        <p:spPr bwMode="auto">
          <a:xfrm>
            <a:off x="660400" y="1333500"/>
            <a:ext cx="2700397" cy="784444"/>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0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A - Center_Split">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1524000"/>
            <a:ext cx="11379200" cy="4876800"/>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a:xfrm>
            <a:off x="660400" y="457201"/>
            <a:ext cx="10058400" cy="685801"/>
          </a:xfrm>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3" name="Freeform 12"/>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
        <p:nvSpPr>
          <p:cNvPr id="14" name="Content Placeholder 9"/>
          <p:cNvSpPr>
            <a:spLocks noGrp="1"/>
          </p:cNvSpPr>
          <p:nvPr>
            <p:ph sz="quarter" idx="18"/>
          </p:nvPr>
        </p:nvSpPr>
        <p:spPr>
          <a:xfrm>
            <a:off x="660400" y="1828798"/>
            <a:ext cx="10058400" cy="4191003"/>
          </a:xfrm>
        </p:spPr>
        <p:txBody>
          <a:bodyPr/>
          <a:lstStyle>
            <a:lvl1pPr>
              <a:defRPr>
                <a:solidFill>
                  <a:schemeClr val="bg1"/>
                </a:solidFill>
              </a:defRPr>
            </a:lvl1pPr>
            <a:lvl2pPr>
              <a:defRPr b="0">
                <a:solidFill>
                  <a:schemeClr val="tx2">
                    <a:lumMod val="75000"/>
                  </a:schemeClr>
                </a:solidFill>
              </a:defRPr>
            </a:lvl2pPr>
            <a:lvl3pPr>
              <a:defRPr>
                <a:solidFill>
                  <a:schemeClr val="bg1"/>
                </a:solidFill>
              </a:defRPr>
            </a:lvl3pPr>
            <a:lvl4pPr marL="230188" indent="-230188">
              <a:buFont typeface="Arial" panose="020B0604020202020204" pitchFamily="34" charset="0"/>
              <a:buChar char="•"/>
              <a:defRPr>
                <a:solidFill>
                  <a:schemeClr val="bg1"/>
                </a:solidFill>
              </a:defRPr>
            </a:lvl4pPr>
            <a:lvl5pPr marL="460375" indent="-254000">
              <a:buFont typeface="Arial" panose="020B0604020202020204" pitchFamily="34" charset="0"/>
              <a:buChar char="•"/>
              <a:defRPr>
                <a:solidFill>
                  <a:schemeClr val="bg2"/>
                </a:solidFill>
              </a:defRPr>
            </a:lvl5pPr>
            <a:lvl6pPr marL="642938" indent="-242888">
              <a:buFont typeface="Arial" panose="020B0604020202020204" pitchFamily="34" charset="0"/>
              <a:buChar char="•"/>
              <a:defRPr>
                <a:solidFill>
                  <a:schemeClr val="bg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TATS (G) - Wide Reach 1">
    <p:bg>
      <p:bgPr>
        <a:solidFill>
          <a:schemeClr val="accent1"/>
        </a:solidFill>
        <a:effectLst/>
      </p:bgPr>
    </p:bg>
    <p:spTree>
      <p:nvGrpSpPr>
        <p:cNvPr id="1" name=""/>
        <p:cNvGrpSpPr/>
        <p:nvPr/>
      </p:nvGrpSpPr>
      <p:grpSpPr>
        <a:xfrm>
          <a:off x="0" y="0"/>
          <a:ext cx="0" cy="0"/>
          <a:chOff x="0" y="0"/>
          <a:chExt cx="0" cy="0"/>
        </a:xfrm>
      </p:grpSpPr>
      <p:sp>
        <p:nvSpPr>
          <p:cNvPr id="24" name="Rectangle 23"/>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93" name="Picture - GrandCanyon"/>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81500" y="1"/>
            <a:ext cx="6997700" cy="6400800"/>
          </a:xfrm>
          <a:prstGeom prst="rect">
            <a:avLst/>
          </a:prstGeom>
        </p:spPr>
      </p:pic>
      <p:cxnSp>
        <p:nvCxnSpPr>
          <p:cNvPr id="7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1" name="StatConnector"/>
          <p:cNvGrpSpPr/>
          <p:nvPr userDrawn="1"/>
        </p:nvGrpSpPr>
        <p:grpSpPr>
          <a:xfrm>
            <a:off x="4770120" y="3314491"/>
            <a:ext cx="6070600" cy="182880"/>
            <a:chOff x="4545252" y="3114947"/>
            <a:chExt cx="1294296" cy="135459"/>
          </a:xfrm>
        </p:grpSpPr>
        <p:cxnSp>
          <p:nvCxnSpPr>
            <p:cNvPr id="54" name="Stat-Bar"/>
            <p:cNvCxnSpPr/>
            <p:nvPr/>
          </p:nvCxnSpPr>
          <p:spPr>
            <a:xfrm rot="5400000">
              <a:off x="5192400" y="2467800"/>
              <a:ext cx="0" cy="129429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8" name="Text Placeholder - Stat1"/>
          <p:cNvSpPr>
            <a:spLocks noGrp="1"/>
          </p:cNvSpPr>
          <p:nvPr userDrawn="1">
            <p:ph type="body" sz="quarter" idx="28" hasCustomPrompt="1"/>
          </p:nvPr>
        </p:nvSpPr>
        <p:spPr>
          <a:xfrm>
            <a:off x="4770121" y="3671592"/>
            <a:ext cx="6070600"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grpSp>
        <p:nvGrpSpPr>
          <p:cNvPr id="86" name="WIDE"/>
          <p:cNvGrpSpPr/>
          <p:nvPr userDrawn="1"/>
        </p:nvGrpSpPr>
        <p:grpSpPr>
          <a:xfrm>
            <a:off x="4842843" y="2171078"/>
            <a:ext cx="5813195" cy="795528"/>
            <a:chOff x="4842843" y="2184932"/>
            <a:chExt cx="5813195" cy="795528"/>
          </a:xfrm>
        </p:grpSpPr>
        <p:sp>
          <p:nvSpPr>
            <p:cNvPr id="87" name="E"/>
            <p:cNvSpPr>
              <a:spLocks noChangeAspect="1"/>
            </p:cNvSpPr>
            <p:nvPr/>
          </p:nvSpPr>
          <p:spPr bwMode="auto">
            <a:xfrm>
              <a:off x="10331774" y="2184932"/>
              <a:ext cx="324264" cy="79552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D"/>
            <p:cNvSpPr>
              <a:spLocks noChangeAspect="1" noEditPoints="1"/>
            </p:cNvSpPr>
            <p:nvPr/>
          </p:nvSpPr>
          <p:spPr bwMode="auto">
            <a:xfrm>
              <a:off x="8458141" y="2184932"/>
              <a:ext cx="424116" cy="79552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I"/>
            <p:cNvSpPr>
              <a:spLocks noChangeAspect="1" noChangeArrowheads="1"/>
            </p:cNvSpPr>
            <p:nvPr/>
          </p:nvSpPr>
          <p:spPr bwMode="auto">
            <a:xfrm>
              <a:off x="6849444" y="2184932"/>
              <a:ext cx="103764" cy="795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W"/>
            <p:cNvSpPr>
              <a:spLocks noChangeAspect="1"/>
            </p:cNvSpPr>
            <p:nvPr/>
          </p:nvSpPr>
          <p:spPr bwMode="auto">
            <a:xfrm>
              <a:off x="4842843" y="2184932"/>
              <a:ext cx="612500" cy="79552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4" name="Reach"/>
          <p:cNvSpPr txBox="1">
            <a:spLocks/>
          </p:cNvSpPr>
          <p:nvPr userDrawn="1"/>
        </p:nvSpPr>
        <p:spPr>
          <a:xfrm>
            <a:off x="660399" y="3169757"/>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i="0" dirty="0">
                <a:solidFill>
                  <a:schemeClr val="bg1"/>
                </a:solidFill>
                <a:latin typeface="+mj-lt"/>
              </a:rPr>
              <a:t>Reach</a:t>
            </a:r>
          </a:p>
        </p:txBody>
      </p:sp>
      <p:sp>
        <p:nvSpPr>
          <p:cNvPr id="81" name="Title Placeholder - Mid"/>
          <p:cNvSpPr>
            <a:spLocks noGrp="1"/>
          </p:cNvSpPr>
          <p:nvPr>
            <p:ph type="title"/>
          </p:nvPr>
        </p:nvSpPr>
        <p:spPr>
          <a:xfrm>
            <a:off x="660400" y="457200"/>
            <a:ext cx="3352797" cy="2057400"/>
          </a:xfrm>
        </p:spPr>
        <p:txBody>
          <a:bodyPr anchor="b"/>
          <a:lstStyle>
            <a:lvl1pPr>
              <a:defRPr>
                <a:solidFill>
                  <a:schemeClr val="bg1"/>
                </a:solidFill>
              </a:defRPr>
            </a:lvl1pPr>
          </a:lstStyle>
          <a:p>
            <a:endParaRPr lang="en-US" dirty="0"/>
          </a:p>
        </p:txBody>
      </p:sp>
      <p:sp>
        <p:nvSpPr>
          <p:cNvPr id="2" name="Footer Placeholder 1"/>
          <p:cNvSpPr>
            <a:spLocks noGrp="1"/>
          </p:cNvSpPr>
          <p:nvPr>
            <p:ph type="ftr" sz="quarter" idx="29"/>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0"/>
          </p:nvPr>
        </p:nvSpPr>
        <p:spPr/>
        <p:txBody>
          <a:bodyPr/>
          <a:lstStyle/>
          <a:p>
            <a:fld id="{D80659BF-CB79-4A8E-8A5E-9707540CF6F7}" type="slidenum">
              <a:rPr lang="en-US" smtClean="0"/>
              <a:pPr/>
              <a:t>‹#›</a:t>
            </a:fld>
            <a:endParaRPr lang="en-US" dirty="0"/>
          </a:p>
        </p:txBody>
      </p:sp>
      <p:sp>
        <p:nvSpPr>
          <p:cNvPr id="22" name="Text - GrandCanyon"/>
          <p:cNvSpPr txBox="1"/>
          <p:nvPr userDrawn="1"/>
        </p:nvSpPr>
        <p:spPr>
          <a:xfrm>
            <a:off x="660400" y="4316988"/>
            <a:ext cx="3352799" cy="1443938"/>
          </a:xfrm>
          <a:prstGeom prst="rect">
            <a:avLst/>
          </a:prstGeom>
          <a:noFill/>
        </p:spPr>
        <p:txBody>
          <a:bodyPr wrap="square" lIns="0" tIns="0" rIns="0" bIns="0" rtlCol="0">
            <a:noAutofit/>
          </a:bodyPr>
          <a:lstStyle/>
          <a:p>
            <a:r>
              <a:rPr lang="en-US" sz="1600" i="1" kern="1200" dirty="0">
                <a:solidFill>
                  <a:schemeClr val="accent4"/>
                </a:solidFill>
                <a:effectLst/>
                <a:latin typeface="+mj-lt"/>
                <a:ea typeface="+mn-ea"/>
                <a:cs typeface="+mn-cs"/>
              </a:rPr>
              <a:t>Grand Canyon—</a:t>
            </a:r>
            <a:br>
              <a:rPr lang="en-US" sz="1600" i="1" kern="1200" dirty="0">
                <a:solidFill>
                  <a:schemeClr val="accent4"/>
                </a:solidFill>
                <a:effectLst/>
                <a:latin typeface="+mj-lt"/>
                <a:ea typeface="+mn-ea"/>
                <a:cs typeface="+mn-cs"/>
              </a:rPr>
            </a:br>
            <a:r>
              <a:rPr lang="en-US" sz="1600" i="1" kern="1200" dirty="0">
                <a:solidFill>
                  <a:schemeClr val="accent4"/>
                </a:solidFill>
                <a:effectLst/>
                <a:latin typeface="+mj-lt"/>
                <a:ea typeface="+mn-ea"/>
                <a:cs typeface="+mn-cs"/>
              </a:rPr>
              <a:t>At 277 miles long and up to 18 miles wide, this icon serves as a testament to </a:t>
            </a:r>
            <a:r>
              <a:rPr lang="en-US" sz="1800" i="1" kern="1200" dirty="0">
                <a:solidFill>
                  <a:schemeClr val="accent4"/>
                </a:solidFill>
                <a:effectLst/>
                <a:latin typeface="+mj-lt"/>
                <a:ea typeface="+mn-ea"/>
                <a:cs typeface="+mn-cs"/>
              </a:rPr>
              <a:t>determination</a:t>
            </a:r>
            <a:r>
              <a:rPr lang="en-US" sz="1600" i="1" kern="1200" dirty="0">
                <a:solidFill>
                  <a:schemeClr val="accent4"/>
                </a:solidFill>
                <a:effectLst/>
                <a:latin typeface="+mj-lt"/>
                <a:ea typeface="+mn-ea"/>
                <a:cs typeface="+mn-cs"/>
              </a:rPr>
              <a:t> and time. </a:t>
            </a:r>
          </a:p>
        </p:txBody>
      </p:sp>
    </p:spTree>
    <p:extLst>
      <p:ext uri="{BB962C8B-B14F-4D97-AF65-F5344CB8AC3E}">
        <p14:creationId xmlns:p14="http://schemas.microsoft.com/office/powerpoint/2010/main" val="427204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TATS (G) - Wide Reach 2">
    <p:bg>
      <p:bgPr>
        <a:solidFill>
          <a:schemeClr val="accent1"/>
        </a:solidFill>
        <a:effectLst/>
      </p:bgPr>
    </p:bg>
    <p:spTree>
      <p:nvGrpSpPr>
        <p:cNvPr id="1" name=""/>
        <p:cNvGrpSpPr/>
        <p:nvPr/>
      </p:nvGrpSpPr>
      <p:grpSpPr>
        <a:xfrm>
          <a:off x="0" y="0"/>
          <a:ext cx="0" cy="0"/>
          <a:chOff x="0" y="0"/>
          <a:chExt cx="0" cy="0"/>
        </a:xfrm>
      </p:grpSpPr>
      <p:sp>
        <p:nvSpPr>
          <p:cNvPr id="33" name="Rectangle 32"/>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92" name="Picture - GrandCanyon"/>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81500" y="1"/>
            <a:ext cx="6997700" cy="6400800"/>
          </a:xfrm>
          <a:prstGeom prst="rect">
            <a:avLst/>
          </a:prstGeom>
        </p:spPr>
      </p:pic>
      <p:cxnSp>
        <p:nvCxnSpPr>
          <p:cNvPr id="7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Text Placeholder - Stat2"/>
          <p:cNvSpPr>
            <a:spLocks noGrp="1"/>
          </p:cNvSpPr>
          <p:nvPr>
            <p:ph type="body" sz="quarter" idx="29" hasCustomPrompt="1"/>
          </p:nvPr>
        </p:nvSpPr>
        <p:spPr>
          <a:xfrm>
            <a:off x="7880350" y="3722500"/>
            <a:ext cx="2899134"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5" name="Text Placeholder - Stat1"/>
          <p:cNvSpPr>
            <a:spLocks noGrp="1"/>
          </p:cNvSpPr>
          <p:nvPr>
            <p:ph type="body" sz="quarter" idx="28" hasCustomPrompt="1"/>
          </p:nvPr>
        </p:nvSpPr>
        <p:spPr>
          <a:xfrm>
            <a:off x="4775199" y="3708391"/>
            <a:ext cx="2899134"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cxnSp>
        <p:nvCxnSpPr>
          <p:cNvPr id="63" name="Stat-Bar"/>
          <p:cNvCxnSpPr/>
          <p:nvPr/>
        </p:nvCxnSpPr>
        <p:spPr>
          <a:xfrm flipH="1">
            <a:off x="7718965" y="3314495"/>
            <a:ext cx="31166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at-Hash"/>
          <p:cNvCxnSpPr/>
          <p:nvPr/>
        </p:nvCxnSpPr>
        <p:spPr>
          <a:xfrm rot="5400000">
            <a:off x="9238477" y="3405932"/>
            <a:ext cx="1828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at-Bar"/>
          <p:cNvCxnSpPr/>
          <p:nvPr/>
        </p:nvCxnSpPr>
        <p:spPr>
          <a:xfrm flipH="1">
            <a:off x="4775199" y="3314492"/>
            <a:ext cx="295540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at-Hash"/>
          <p:cNvCxnSpPr/>
          <p:nvPr/>
        </p:nvCxnSpPr>
        <p:spPr>
          <a:xfrm rot="5400000">
            <a:off x="6133326" y="3405932"/>
            <a:ext cx="1828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5" name="WIDE"/>
          <p:cNvGrpSpPr/>
          <p:nvPr userDrawn="1"/>
        </p:nvGrpSpPr>
        <p:grpSpPr>
          <a:xfrm>
            <a:off x="4842843" y="2171078"/>
            <a:ext cx="5813195" cy="795528"/>
            <a:chOff x="4842843" y="2184932"/>
            <a:chExt cx="5813195" cy="795528"/>
          </a:xfrm>
        </p:grpSpPr>
        <p:sp>
          <p:nvSpPr>
            <p:cNvPr id="86" name="E"/>
            <p:cNvSpPr>
              <a:spLocks noChangeAspect="1"/>
            </p:cNvSpPr>
            <p:nvPr/>
          </p:nvSpPr>
          <p:spPr bwMode="auto">
            <a:xfrm>
              <a:off x="10331774" y="2184932"/>
              <a:ext cx="324264" cy="79552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D"/>
            <p:cNvSpPr>
              <a:spLocks noChangeAspect="1" noEditPoints="1"/>
            </p:cNvSpPr>
            <p:nvPr/>
          </p:nvSpPr>
          <p:spPr bwMode="auto">
            <a:xfrm>
              <a:off x="8458141" y="2184932"/>
              <a:ext cx="424116" cy="79552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I"/>
            <p:cNvSpPr>
              <a:spLocks noChangeAspect="1" noChangeArrowheads="1"/>
            </p:cNvSpPr>
            <p:nvPr/>
          </p:nvSpPr>
          <p:spPr bwMode="auto">
            <a:xfrm>
              <a:off x="6849444" y="2184932"/>
              <a:ext cx="103764" cy="795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W"/>
            <p:cNvSpPr>
              <a:spLocks noChangeAspect="1"/>
            </p:cNvSpPr>
            <p:nvPr/>
          </p:nvSpPr>
          <p:spPr bwMode="auto">
            <a:xfrm>
              <a:off x="4842843" y="2184932"/>
              <a:ext cx="612500" cy="79552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itle Placeholder - Mid"/>
          <p:cNvSpPr>
            <a:spLocks noGrp="1"/>
          </p:cNvSpPr>
          <p:nvPr userDrawn="1">
            <p:ph type="title"/>
          </p:nvPr>
        </p:nvSpPr>
        <p:spPr>
          <a:xfrm>
            <a:off x="660400" y="457200"/>
            <a:ext cx="3352799" cy="2057400"/>
          </a:xfrm>
        </p:spPr>
        <p:txBody>
          <a:bodyPr anchor="b"/>
          <a:lstStyle>
            <a:lvl1pPr>
              <a:defRPr>
                <a:solidFill>
                  <a:schemeClr val="bg1"/>
                </a:solidFill>
              </a:defRPr>
            </a:lvl1pPr>
          </a:lstStyle>
          <a:p>
            <a:endParaRPr lang="en-US" dirty="0"/>
          </a:p>
        </p:txBody>
      </p:sp>
      <p:sp>
        <p:nvSpPr>
          <p:cNvPr id="2" name="Footer Placeholder 1"/>
          <p:cNvSpPr>
            <a:spLocks noGrp="1"/>
          </p:cNvSpPr>
          <p:nvPr>
            <p:ph type="ftr" sz="quarter" idx="30"/>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1"/>
          </p:nvPr>
        </p:nvSpPr>
        <p:spPr/>
        <p:txBody>
          <a:bodyPr/>
          <a:lstStyle/>
          <a:p>
            <a:fld id="{D80659BF-CB79-4A8E-8A5E-9707540CF6F7}" type="slidenum">
              <a:rPr lang="en-US" smtClean="0"/>
              <a:pPr/>
              <a:t>‹#›</a:t>
            </a:fld>
            <a:endParaRPr lang="en-US" dirty="0"/>
          </a:p>
        </p:txBody>
      </p:sp>
      <p:sp>
        <p:nvSpPr>
          <p:cNvPr id="24" name="Reach"/>
          <p:cNvSpPr txBox="1">
            <a:spLocks/>
          </p:cNvSpPr>
          <p:nvPr userDrawn="1"/>
        </p:nvSpPr>
        <p:spPr>
          <a:xfrm>
            <a:off x="660399" y="3169757"/>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i="0" dirty="0">
                <a:solidFill>
                  <a:schemeClr val="bg1"/>
                </a:solidFill>
                <a:latin typeface="+mj-lt"/>
              </a:rPr>
              <a:t>Reach</a:t>
            </a:r>
          </a:p>
        </p:txBody>
      </p:sp>
      <p:sp>
        <p:nvSpPr>
          <p:cNvPr id="25" name="Text - GrandCanyon"/>
          <p:cNvSpPr txBox="1"/>
          <p:nvPr userDrawn="1"/>
        </p:nvSpPr>
        <p:spPr>
          <a:xfrm>
            <a:off x="660400" y="4316988"/>
            <a:ext cx="3352799" cy="1443938"/>
          </a:xfrm>
          <a:prstGeom prst="rect">
            <a:avLst/>
          </a:prstGeom>
          <a:noFill/>
        </p:spPr>
        <p:txBody>
          <a:bodyPr wrap="square" lIns="0" tIns="0" rIns="0" bIns="0" rtlCol="0">
            <a:noAutofit/>
          </a:bodyPr>
          <a:lstStyle/>
          <a:p>
            <a:r>
              <a:rPr lang="en-US" sz="1600" i="1" kern="1200" dirty="0">
                <a:solidFill>
                  <a:schemeClr val="accent4"/>
                </a:solidFill>
                <a:effectLst/>
                <a:latin typeface="+mj-lt"/>
                <a:ea typeface="+mn-ea"/>
                <a:cs typeface="+mn-cs"/>
              </a:rPr>
              <a:t>Grand Canyon—</a:t>
            </a:r>
            <a:br>
              <a:rPr lang="en-US" sz="1600" i="1" kern="1200" dirty="0">
                <a:solidFill>
                  <a:schemeClr val="accent4"/>
                </a:solidFill>
                <a:effectLst/>
                <a:latin typeface="+mj-lt"/>
                <a:ea typeface="+mn-ea"/>
                <a:cs typeface="+mn-cs"/>
              </a:rPr>
            </a:br>
            <a:r>
              <a:rPr lang="en-US" sz="1600" i="1" kern="1200" dirty="0">
                <a:solidFill>
                  <a:schemeClr val="accent4"/>
                </a:solidFill>
                <a:effectLst/>
                <a:latin typeface="+mj-lt"/>
                <a:ea typeface="+mn-ea"/>
                <a:cs typeface="+mn-cs"/>
              </a:rPr>
              <a:t>At 277 miles long and up to 18 miles wide, this icon serves as a testament to </a:t>
            </a:r>
            <a:r>
              <a:rPr lang="en-US" sz="1800" i="1" kern="1200" dirty="0">
                <a:solidFill>
                  <a:schemeClr val="accent4"/>
                </a:solidFill>
                <a:effectLst/>
                <a:latin typeface="+mj-lt"/>
                <a:ea typeface="+mn-ea"/>
                <a:cs typeface="+mn-cs"/>
              </a:rPr>
              <a:t>determination</a:t>
            </a:r>
            <a:r>
              <a:rPr lang="en-US" sz="1600" i="1" kern="1200" dirty="0">
                <a:solidFill>
                  <a:schemeClr val="accent4"/>
                </a:solidFill>
                <a:effectLst/>
                <a:latin typeface="+mj-lt"/>
                <a:ea typeface="+mn-ea"/>
                <a:cs typeface="+mn-cs"/>
              </a:rPr>
              <a:t> and time. </a:t>
            </a:r>
          </a:p>
        </p:txBody>
      </p:sp>
    </p:spTree>
    <p:extLst>
      <p:ext uri="{BB962C8B-B14F-4D97-AF65-F5344CB8AC3E}">
        <p14:creationId xmlns:p14="http://schemas.microsoft.com/office/powerpoint/2010/main" val="275093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TATS (G) - Wide Reach 3">
    <p:bg>
      <p:bgPr>
        <a:solidFill>
          <a:schemeClr val="accent1"/>
        </a:solidFill>
        <a:effectLst/>
      </p:bgPr>
    </p:bg>
    <p:spTree>
      <p:nvGrpSpPr>
        <p:cNvPr id="1" name=""/>
        <p:cNvGrpSpPr/>
        <p:nvPr/>
      </p:nvGrpSpPr>
      <p:grpSpPr>
        <a:xfrm>
          <a:off x="0" y="0"/>
          <a:ext cx="0" cy="0"/>
          <a:chOff x="0" y="0"/>
          <a:chExt cx="0" cy="0"/>
        </a:xfrm>
      </p:grpSpPr>
      <p:sp>
        <p:nvSpPr>
          <p:cNvPr id="36" name="Rectangle 35"/>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8" name="Picture - GrandCanyon"/>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81500" y="1"/>
            <a:ext cx="6997700" cy="6400800"/>
          </a:xfrm>
          <a:prstGeom prst="rect">
            <a:avLst/>
          </a:prstGeom>
        </p:spPr>
      </p:pic>
      <p:cxnSp>
        <p:nvCxnSpPr>
          <p:cNvPr id="7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at-Bar"/>
          <p:cNvCxnSpPr/>
          <p:nvPr/>
        </p:nvCxnSpPr>
        <p:spPr>
          <a:xfrm flipH="1">
            <a:off x="8683457" y="3314077"/>
            <a:ext cx="21572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at-Hash"/>
          <p:cNvCxnSpPr/>
          <p:nvPr/>
        </p:nvCxnSpPr>
        <p:spPr>
          <a:xfrm rot="5400000">
            <a:off x="9777044" y="3398521"/>
            <a:ext cx="16888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at-Bar"/>
          <p:cNvCxnSpPr/>
          <p:nvPr/>
        </p:nvCxnSpPr>
        <p:spPr>
          <a:xfrm rot="5400000">
            <a:off x="7780991" y="2401261"/>
            <a:ext cx="0" cy="18256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at-Hash"/>
          <p:cNvCxnSpPr/>
          <p:nvPr/>
        </p:nvCxnSpPr>
        <p:spPr>
          <a:xfrm rot="5400000">
            <a:off x="7757337" y="3398521"/>
            <a:ext cx="16888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at-Bar"/>
          <p:cNvCxnSpPr/>
          <p:nvPr/>
        </p:nvCxnSpPr>
        <p:spPr>
          <a:xfrm flipH="1">
            <a:off x="4780281" y="3314055"/>
            <a:ext cx="209259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737630" y="3398499"/>
            <a:ext cx="168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Text Placeholder - Stat3"/>
          <p:cNvSpPr>
            <a:spLocks noGrp="1"/>
          </p:cNvSpPr>
          <p:nvPr userDrawn="1">
            <p:ph type="body" sz="quarter" idx="30" hasCustomPrompt="1"/>
          </p:nvPr>
        </p:nvSpPr>
        <p:spPr>
          <a:xfrm>
            <a:off x="8882257" y="3703764"/>
            <a:ext cx="1958462"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75" name="Text Placeholder - Stat2"/>
          <p:cNvSpPr>
            <a:spLocks noGrp="1"/>
          </p:cNvSpPr>
          <p:nvPr userDrawn="1">
            <p:ph type="body" sz="quarter" idx="29" hasCustomPrompt="1"/>
          </p:nvPr>
        </p:nvSpPr>
        <p:spPr>
          <a:xfrm>
            <a:off x="6862550" y="3708391"/>
            <a:ext cx="1958462"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4" name="Text Placeholder - Stat1"/>
          <p:cNvSpPr>
            <a:spLocks noGrp="1"/>
          </p:cNvSpPr>
          <p:nvPr userDrawn="1">
            <p:ph type="body" sz="quarter" idx="28" hasCustomPrompt="1"/>
          </p:nvPr>
        </p:nvSpPr>
        <p:spPr>
          <a:xfrm>
            <a:off x="4842843" y="3708391"/>
            <a:ext cx="1958462"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grpSp>
        <p:nvGrpSpPr>
          <p:cNvPr id="8" name="WIDE"/>
          <p:cNvGrpSpPr/>
          <p:nvPr userDrawn="1"/>
        </p:nvGrpSpPr>
        <p:grpSpPr>
          <a:xfrm>
            <a:off x="4842843" y="2171078"/>
            <a:ext cx="5813195" cy="795528"/>
            <a:chOff x="4842843" y="2184932"/>
            <a:chExt cx="5813195" cy="795528"/>
          </a:xfrm>
        </p:grpSpPr>
        <p:sp>
          <p:nvSpPr>
            <p:cNvPr id="84" name="E"/>
            <p:cNvSpPr>
              <a:spLocks noChangeAspect="1"/>
            </p:cNvSpPr>
            <p:nvPr/>
          </p:nvSpPr>
          <p:spPr bwMode="auto">
            <a:xfrm>
              <a:off x="10331774" y="2184932"/>
              <a:ext cx="324264" cy="79552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D"/>
            <p:cNvSpPr>
              <a:spLocks noChangeAspect="1" noEditPoints="1"/>
            </p:cNvSpPr>
            <p:nvPr/>
          </p:nvSpPr>
          <p:spPr bwMode="auto">
            <a:xfrm>
              <a:off x="8458141" y="2184932"/>
              <a:ext cx="424116" cy="79552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I"/>
            <p:cNvSpPr>
              <a:spLocks noChangeAspect="1" noChangeArrowheads="1"/>
            </p:cNvSpPr>
            <p:nvPr/>
          </p:nvSpPr>
          <p:spPr bwMode="auto">
            <a:xfrm>
              <a:off x="6849444" y="2184932"/>
              <a:ext cx="103764" cy="795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W"/>
            <p:cNvSpPr>
              <a:spLocks noChangeAspect="1"/>
            </p:cNvSpPr>
            <p:nvPr/>
          </p:nvSpPr>
          <p:spPr bwMode="auto">
            <a:xfrm>
              <a:off x="4842843" y="2184932"/>
              <a:ext cx="612500" cy="79552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3" name="Title Placeholder - Mid"/>
          <p:cNvSpPr>
            <a:spLocks noGrp="1"/>
          </p:cNvSpPr>
          <p:nvPr userDrawn="1">
            <p:ph type="title"/>
          </p:nvPr>
        </p:nvSpPr>
        <p:spPr>
          <a:xfrm>
            <a:off x="660400" y="457200"/>
            <a:ext cx="3352799" cy="2057400"/>
          </a:xfrm>
        </p:spPr>
        <p:txBody>
          <a:bodyPr anchor="b"/>
          <a:lstStyle>
            <a:lvl1pPr>
              <a:defRPr>
                <a:solidFill>
                  <a:schemeClr val="bg1"/>
                </a:solidFill>
              </a:defRPr>
            </a:lvl1pPr>
          </a:lstStyle>
          <a:p>
            <a:endParaRPr lang="en-US" dirty="0"/>
          </a:p>
        </p:txBody>
      </p:sp>
      <p:sp>
        <p:nvSpPr>
          <p:cNvPr id="2" name="Footer Placeholder 1"/>
          <p:cNvSpPr>
            <a:spLocks noGrp="1"/>
          </p:cNvSpPr>
          <p:nvPr userDrawn="1">
            <p:ph type="ftr" sz="quarter" idx="31"/>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userDrawn="1">
            <p:ph type="sldNum" sz="quarter" idx="32"/>
          </p:nvPr>
        </p:nvSpPr>
        <p:spPr/>
        <p:txBody>
          <a:bodyPr/>
          <a:lstStyle/>
          <a:p>
            <a:fld id="{D80659BF-CB79-4A8E-8A5E-9707540CF6F7}" type="slidenum">
              <a:rPr lang="en-US" smtClean="0"/>
              <a:pPr/>
              <a:t>‹#›</a:t>
            </a:fld>
            <a:endParaRPr lang="en-US" dirty="0"/>
          </a:p>
        </p:txBody>
      </p:sp>
      <p:sp>
        <p:nvSpPr>
          <p:cNvPr id="34" name="Reach"/>
          <p:cNvSpPr txBox="1">
            <a:spLocks/>
          </p:cNvSpPr>
          <p:nvPr userDrawn="1"/>
        </p:nvSpPr>
        <p:spPr>
          <a:xfrm>
            <a:off x="660399" y="3169757"/>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i="0" dirty="0">
                <a:solidFill>
                  <a:schemeClr val="bg1"/>
                </a:solidFill>
                <a:latin typeface="+mj-lt"/>
              </a:rPr>
              <a:t>Reach</a:t>
            </a:r>
          </a:p>
        </p:txBody>
      </p:sp>
      <p:sp>
        <p:nvSpPr>
          <p:cNvPr id="35" name="Text - GrandCanyon"/>
          <p:cNvSpPr txBox="1"/>
          <p:nvPr userDrawn="1"/>
        </p:nvSpPr>
        <p:spPr>
          <a:xfrm>
            <a:off x="660400" y="4316988"/>
            <a:ext cx="3352799" cy="1443938"/>
          </a:xfrm>
          <a:prstGeom prst="rect">
            <a:avLst/>
          </a:prstGeom>
          <a:noFill/>
        </p:spPr>
        <p:txBody>
          <a:bodyPr wrap="square" lIns="0" tIns="0" rIns="0" bIns="0" rtlCol="0">
            <a:noAutofit/>
          </a:bodyPr>
          <a:lstStyle/>
          <a:p>
            <a:r>
              <a:rPr lang="en-US" sz="1600" i="1" kern="1200" dirty="0">
                <a:solidFill>
                  <a:schemeClr val="accent4"/>
                </a:solidFill>
                <a:effectLst/>
                <a:latin typeface="+mj-lt"/>
                <a:ea typeface="+mn-ea"/>
                <a:cs typeface="+mn-cs"/>
              </a:rPr>
              <a:t>Grand Canyon—</a:t>
            </a:r>
            <a:br>
              <a:rPr lang="en-US" sz="1600" i="1" kern="1200" dirty="0">
                <a:solidFill>
                  <a:schemeClr val="accent4"/>
                </a:solidFill>
                <a:effectLst/>
                <a:latin typeface="+mj-lt"/>
                <a:ea typeface="+mn-ea"/>
                <a:cs typeface="+mn-cs"/>
              </a:rPr>
            </a:br>
            <a:r>
              <a:rPr lang="en-US" sz="1600" i="1" kern="1200" dirty="0">
                <a:solidFill>
                  <a:schemeClr val="accent4"/>
                </a:solidFill>
                <a:effectLst/>
                <a:latin typeface="+mj-lt"/>
                <a:ea typeface="+mn-ea"/>
                <a:cs typeface="+mn-cs"/>
              </a:rPr>
              <a:t>At 277 miles long and up to 18 miles wide, this icon serves as a testament to </a:t>
            </a:r>
            <a:r>
              <a:rPr lang="en-US" sz="1800" i="1" kern="1200" dirty="0">
                <a:solidFill>
                  <a:schemeClr val="accent4"/>
                </a:solidFill>
                <a:effectLst/>
                <a:latin typeface="+mj-lt"/>
                <a:ea typeface="+mn-ea"/>
                <a:cs typeface="+mn-cs"/>
              </a:rPr>
              <a:t>determination</a:t>
            </a:r>
            <a:r>
              <a:rPr lang="en-US" sz="1600" i="1" kern="1200" dirty="0">
                <a:solidFill>
                  <a:schemeClr val="accent4"/>
                </a:solidFill>
                <a:effectLst/>
                <a:latin typeface="+mj-lt"/>
                <a:ea typeface="+mn-ea"/>
                <a:cs typeface="+mn-cs"/>
              </a:rPr>
              <a:t> and time. </a:t>
            </a:r>
          </a:p>
        </p:txBody>
      </p:sp>
    </p:spTree>
    <p:extLst>
      <p:ext uri="{BB962C8B-B14F-4D97-AF65-F5344CB8AC3E}">
        <p14:creationId xmlns:p14="http://schemas.microsoft.com/office/powerpoint/2010/main" val="35325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TATS (G) - Wide Reach 4">
    <p:bg>
      <p:bgPr>
        <a:solidFill>
          <a:schemeClr val="accent1"/>
        </a:solidFill>
        <a:effectLst/>
      </p:bgPr>
    </p:bg>
    <p:spTree>
      <p:nvGrpSpPr>
        <p:cNvPr id="1" name=""/>
        <p:cNvGrpSpPr/>
        <p:nvPr/>
      </p:nvGrpSpPr>
      <p:grpSpPr>
        <a:xfrm>
          <a:off x="0" y="0"/>
          <a:ext cx="0" cy="0"/>
          <a:chOff x="0" y="0"/>
          <a:chExt cx="0" cy="0"/>
        </a:xfrm>
      </p:grpSpPr>
      <p:sp>
        <p:nvSpPr>
          <p:cNvPr id="36" name="Rectangle 35"/>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8" name="Picture - GrandCanyon"/>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81500" y="1"/>
            <a:ext cx="6997700" cy="6400800"/>
          </a:xfrm>
          <a:prstGeom prst="rect">
            <a:avLst/>
          </a:prstGeom>
        </p:spPr>
      </p:pic>
      <p:cxnSp>
        <p:nvCxnSpPr>
          <p:cNvPr id="7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7" name="Text Placeholder - Stat3"/>
          <p:cNvSpPr>
            <a:spLocks noGrp="1"/>
          </p:cNvSpPr>
          <p:nvPr userDrawn="1">
            <p:ph type="body" sz="quarter" idx="30" hasCustomPrompt="1"/>
          </p:nvPr>
        </p:nvSpPr>
        <p:spPr>
          <a:xfrm>
            <a:off x="7842601" y="3703764"/>
            <a:ext cx="1429486"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75" name="Text Placeholder - Stat2"/>
          <p:cNvSpPr>
            <a:spLocks noGrp="1"/>
          </p:cNvSpPr>
          <p:nvPr userDrawn="1">
            <p:ph type="body" sz="quarter" idx="29" hasCustomPrompt="1"/>
          </p:nvPr>
        </p:nvSpPr>
        <p:spPr>
          <a:xfrm>
            <a:off x="6342722" y="3708391"/>
            <a:ext cx="1429486"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4" name="Text Placeholder - Stat1"/>
          <p:cNvSpPr>
            <a:spLocks noGrp="1"/>
          </p:cNvSpPr>
          <p:nvPr userDrawn="1">
            <p:ph type="body" sz="quarter" idx="28" hasCustomPrompt="1"/>
          </p:nvPr>
        </p:nvSpPr>
        <p:spPr>
          <a:xfrm>
            <a:off x="4842843" y="3708391"/>
            <a:ext cx="1429486"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grpSp>
        <p:nvGrpSpPr>
          <p:cNvPr id="8" name="WIDE"/>
          <p:cNvGrpSpPr/>
          <p:nvPr userDrawn="1"/>
        </p:nvGrpSpPr>
        <p:grpSpPr>
          <a:xfrm>
            <a:off x="4842843" y="2171078"/>
            <a:ext cx="5813195" cy="795528"/>
            <a:chOff x="4842843" y="2184932"/>
            <a:chExt cx="5813195" cy="795528"/>
          </a:xfrm>
        </p:grpSpPr>
        <p:sp>
          <p:nvSpPr>
            <p:cNvPr id="84" name="E"/>
            <p:cNvSpPr>
              <a:spLocks noChangeAspect="1"/>
            </p:cNvSpPr>
            <p:nvPr/>
          </p:nvSpPr>
          <p:spPr bwMode="auto">
            <a:xfrm>
              <a:off x="10331774" y="2184932"/>
              <a:ext cx="324264" cy="79552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D"/>
            <p:cNvSpPr>
              <a:spLocks noChangeAspect="1" noEditPoints="1"/>
            </p:cNvSpPr>
            <p:nvPr/>
          </p:nvSpPr>
          <p:spPr bwMode="auto">
            <a:xfrm>
              <a:off x="8458141" y="2184932"/>
              <a:ext cx="424116" cy="79552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I"/>
            <p:cNvSpPr>
              <a:spLocks noChangeAspect="1" noChangeArrowheads="1"/>
            </p:cNvSpPr>
            <p:nvPr/>
          </p:nvSpPr>
          <p:spPr bwMode="auto">
            <a:xfrm>
              <a:off x="6849444" y="2184932"/>
              <a:ext cx="103764" cy="795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W"/>
            <p:cNvSpPr>
              <a:spLocks noChangeAspect="1"/>
            </p:cNvSpPr>
            <p:nvPr/>
          </p:nvSpPr>
          <p:spPr bwMode="auto">
            <a:xfrm>
              <a:off x="4842843" y="2184932"/>
              <a:ext cx="612500" cy="79552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3" name="Title Placeholder - Mid"/>
          <p:cNvSpPr>
            <a:spLocks noGrp="1"/>
          </p:cNvSpPr>
          <p:nvPr userDrawn="1">
            <p:ph type="title"/>
          </p:nvPr>
        </p:nvSpPr>
        <p:spPr>
          <a:xfrm>
            <a:off x="660400" y="457200"/>
            <a:ext cx="3352799" cy="2057400"/>
          </a:xfrm>
        </p:spPr>
        <p:txBody>
          <a:bodyPr anchor="b"/>
          <a:lstStyle>
            <a:lvl1pPr>
              <a:defRPr>
                <a:solidFill>
                  <a:schemeClr val="bg1"/>
                </a:solidFill>
              </a:defRPr>
            </a:lvl1pPr>
          </a:lstStyle>
          <a:p>
            <a:endParaRPr lang="en-US" dirty="0"/>
          </a:p>
        </p:txBody>
      </p:sp>
      <p:sp>
        <p:nvSpPr>
          <p:cNvPr id="2" name="Footer Placeholder 1"/>
          <p:cNvSpPr>
            <a:spLocks noGrp="1"/>
          </p:cNvSpPr>
          <p:nvPr userDrawn="1">
            <p:ph type="ftr" sz="quarter" idx="31"/>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userDrawn="1">
            <p:ph type="sldNum" sz="quarter" idx="32"/>
          </p:nvPr>
        </p:nvSpPr>
        <p:spPr/>
        <p:txBody>
          <a:bodyPr/>
          <a:lstStyle/>
          <a:p>
            <a:fld id="{D80659BF-CB79-4A8E-8A5E-9707540CF6F7}" type="slidenum">
              <a:rPr lang="en-US" smtClean="0"/>
              <a:pPr/>
              <a:t>‹#›</a:t>
            </a:fld>
            <a:endParaRPr lang="en-US" dirty="0"/>
          </a:p>
        </p:txBody>
      </p:sp>
      <p:sp>
        <p:nvSpPr>
          <p:cNvPr id="34" name="Reach"/>
          <p:cNvSpPr txBox="1">
            <a:spLocks/>
          </p:cNvSpPr>
          <p:nvPr userDrawn="1"/>
        </p:nvSpPr>
        <p:spPr>
          <a:xfrm>
            <a:off x="660399" y="3169757"/>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i="0" dirty="0">
                <a:solidFill>
                  <a:schemeClr val="bg1"/>
                </a:solidFill>
                <a:latin typeface="+mj-lt"/>
              </a:rPr>
              <a:t>Reach</a:t>
            </a:r>
          </a:p>
        </p:txBody>
      </p:sp>
      <p:sp>
        <p:nvSpPr>
          <p:cNvPr id="35" name="Text - GrandCanyon"/>
          <p:cNvSpPr txBox="1"/>
          <p:nvPr userDrawn="1"/>
        </p:nvSpPr>
        <p:spPr>
          <a:xfrm>
            <a:off x="660400" y="4316988"/>
            <a:ext cx="3352799" cy="1443938"/>
          </a:xfrm>
          <a:prstGeom prst="rect">
            <a:avLst/>
          </a:prstGeom>
          <a:noFill/>
        </p:spPr>
        <p:txBody>
          <a:bodyPr wrap="square" lIns="0" tIns="0" rIns="0" bIns="0" rtlCol="0">
            <a:noAutofit/>
          </a:bodyPr>
          <a:lstStyle/>
          <a:p>
            <a:r>
              <a:rPr lang="en-US" sz="1600" i="1" kern="1200" dirty="0">
                <a:solidFill>
                  <a:schemeClr val="accent4"/>
                </a:solidFill>
                <a:effectLst/>
                <a:latin typeface="+mj-lt"/>
                <a:ea typeface="+mn-ea"/>
                <a:cs typeface="+mn-cs"/>
              </a:rPr>
              <a:t>Grand Canyon—</a:t>
            </a:r>
            <a:br>
              <a:rPr lang="en-US" sz="1600" i="1" kern="1200" dirty="0">
                <a:solidFill>
                  <a:schemeClr val="accent4"/>
                </a:solidFill>
                <a:effectLst/>
                <a:latin typeface="+mj-lt"/>
                <a:ea typeface="+mn-ea"/>
                <a:cs typeface="+mn-cs"/>
              </a:rPr>
            </a:br>
            <a:r>
              <a:rPr lang="en-US" sz="1600" i="1" kern="1200" dirty="0">
                <a:solidFill>
                  <a:schemeClr val="accent4"/>
                </a:solidFill>
                <a:effectLst/>
                <a:latin typeface="+mj-lt"/>
                <a:ea typeface="+mn-ea"/>
                <a:cs typeface="+mn-cs"/>
              </a:rPr>
              <a:t>At 277 miles long and up to 18 miles wide, this icon serves as a testament to </a:t>
            </a:r>
            <a:r>
              <a:rPr lang="en-US" sz="1800" i="1" kern="1200" dirty="0">
                <a:solidFill>
                  <a:schemeClr val="accent4"/>
                </a:solidFill>
                <a:effectLst/>
                <a:latin typeface="+mj-lt"/>
                <a:ea typeface="+mn-ea"/>
                <a:cs typeface="+mn-cs"/>
              </a:rPr>
              <a:t>determination</a:t>
            </a:r>
            <a:r>
              <a:rPr lang="en-US" sz="1600" i="1" kern="1200" dirty="0">
                <a:solidFill>
                  <a:schemeClr val="accent4"/>
                </a:solidFill>
                <a:effectLst/>
                <a:latin typeface="+mj-lt"/>
                <a:ea typeface="+mn-ea"/>
                <a:cs typeface="+mn-cs"/>
              </a:rPr>
              <a:t> and time. </a:t>
            </a:r>
          </a:p>
        </p:txBody>
      </p:sp>
      <p:sp>
        <p:nvSpPr>
          <p:cNvPr id="29" name="Text Placeholder - Stat3"/>
          <p:cNvSpPr>
            <a:spLocks noGrp="1"/>
          </p:cNvSpPr>
          <p:nvPr userDrawn="1">
            <p:ph type="body" sz="quarter" idx="33" hasCustomPrompt="1"/>
          </p:nvPr>
        </p:nvSpPr>
        <p:spPr>
          <a:xfrm>
            <a:off x="9342479" y="3703764"/>
            <a:ext cx="1429486"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cxnSp>
        <p:nvCxnSpPr>
          <p:cNvPr id="60" name="Stat-Bar"/>
          <p:cNvCxnSpPr/>
          <p:nvPr/>
        </p:nvCxnSpPr>
        <p:spPr>
          <a:xfrm flipH="1">
            <a:off x="8683457" y="3314077"/>
            <a:ext cx="21572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at-Hash"/>
          <p:cNvCxnSpPr/>
          <p:nvPr/>
        </p:nvCxnSpPr>
        <p:spPr>
          <a:xfrm rot="5400000">
            <a:off x="9972778" y="3398522"/>
            <a:ext cx="16888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at-Bar"/>
          <p:cNvCxnSpPr/>
          <p:nvPr userDrawn="1"/>
        </p:nvCxnSpPr>
        <p:spPr>
          <a:xfrm rot="5400000">
            <a:off x="7780991" y="2401261"/>
            <a:ext cx="0" cy="18256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at-Hash"/>
          <p:cNvCxnSpPr/>
          <p:nvPr userDrawn="1"/>
        </p:nvCxnSpPr>
        <p:spPr>
          <a:xfrm rot="5400000">
            <a:off x="6973021" y="3398522"/>
            <a:ext cx="16888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at-Bar"/>
          <p:cNvCxnSpPr/>
          <p:nvPr userDrawn="1"/>
        </p:nvCxnSpPr>
        <p:spPr>
          <a:xfrm flipH="1">
            <a:off x="4780281" y="3314055"/>
            <a:ext cx="209259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userDrawn="1"/>
        </p:nvCxnSpPr>
        <p:spPr>
          <a:xfrm rot="5400000">
            <a:off x="5473142" y="3398499"/>
            <a:ext cx="168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at-Hash"/>
          <p:cNvCxnSpPr/>
          <p:nvPr userDrawn="1"/>
        </p:nvCxnSpPr>
        <p:spPr>
          <a:xfrm rot="5400000">
            <a:off x="8472900" y="3398523"/>
            <a:ext cx="16888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P- Region 2_Dark">
    <p:bg>
      <p:bgPr>
        <a:solidFill>
          <a:schemeClr val="accent1"/>
        </a:solidFill>
        <a:effectLst/>
      </p:bgPr>
    </p:bg>
    <p:spTree>
      <p:nvGrpSpPr>
        <p:cNvPr id="1" name=""/>
        <p:cNvGrpSpPr/>
        <p:nvPr/>
      </p:nvGrpSpPr>
      <p:grpSpPr>
        <a:xfrm>
          <a:off x="0" y="0"/>
          <a:ext cx="0" cy="0"/>
          <a:chOff x="0" y="0"/>
          <a:chExt cx="0" cy="0"/>
        </a:xfrm>
      </p:grpSpPr>
      <p:sp>
        <p:nvSpPr>
          <p:cNvPr id="66" name="Rectangle 65"/>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0400" y="457200"/>
            <a:ext cx="5029200" cy="2057400"/>
          </a:xfrm>
        </p:spPr>
        <p:txBody>
          <a:bodyPr anchor="b"/>
          <a:lstStyle>
            <a:lvl1pPr>
              <a:defRPr>
                <a:solidFill>
                  <a:schemeClr val="bg1"/>
                </a:solidFill>
              </a:defRPr>
            </a:lvl1pPr>
          </a:lstStyle>
          <a:p>
            <a:r>
              <a:rPr lang="en-US" dirty="0"/>
              <a:t>Add Slide Title</a:t>
            </a:r>
          </a:p>
        </p:txBody>
      </p:sp>
      <p:sp>
        <p:nvSpPr>
          <p:cNvPr id="27" name="Text Placeholder - Stat 2"/>
          <p:cNvSpPr>
            <a:spLocks noGrp="1"/>
          </p:cNvSpPr>
          <p:nvPr>
            <p:ph type="body" sz="quarter" idx="37" hasCustomPrompt="1"/>
          </p:nvPr>
        </p:nvSpPr>
        <p:spPr>
          <a:xfrm>
            <a:off x="3478051" y="3126087"/>
            <a:ext cx="2573308"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29" name="Text Placeholder - Stat 1"/>
          <p:cNvSpPr>
            <a:spLocks noGrp="1"/>
          </p:cNvSpPr>
          <p:nvPr>
            <p:ph type="body" sz="quarter" idx="28" hasCustomPrompt="1"/>
          </p:nvPr>
        </p:nvSpPr>
        <p:spPr>
          <a:xfrm>
            <a:off x="660401" y="3126087"/>
            <a:ext cx="2573308"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cxnSp>
        <p:nvCxnSpPr>
          <p:cNvPr id="35" name="Stat-Bar"/>
          <p:cNvCxnSpPr/>
          <p:nvPr/>
        </p:nvCxnSpPr>
        <p:spPr>
          <a:xfrm flipH="1">
            <a:off x="3329227" y="2857189"/>
            <a:ext cx="273376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at-Hash"/>
          <p:cNvCxnSpPr/>
          <p:nvPr/>
        </p:nvCxnSpPr>
        <p:spPr>
          <a:xfrm rot="5400000">
            <a:off x="4681974" y="2929044"/>
            <a:ext cx="16546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at-Bar"/>
          <p:cNvCxnSpPr/>
          <p:nvPr userDrawn="1"/>
        </p:nvCxnSpPr>
        <p:spPr>
          <a:xfrm flipH="1">
            <a:off x="665877" y="2859993"/>
            <a:ext cx="269513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at-Hash"/>
          <p:cNvCxnSpPr/>
          <p:nvPr/>
        </p:nvCxnSpPr>
        <p:spPr>
          <a:xfrm rot="5400000">
            <a:off x="1864324" y="2928526"/>
            <a:ext cx="16546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7" name="MAP - States"/>
          <p:cNvGrpSpPr/>
          <p:nvPr userDrawn="1"/>
        </p:nvGrpSpPr>
        <p:grpSpPr>
          <a:xfrm>
            <a:off x="6908800" y="781413"/>
            <a:ext cx="4470400" cy="4837976"/>
            <a:chOff x="6054726" y="1828800"/>
            <a:chExt cx="3340100" cy="3614738"/>
          </a:xfrm>
          <a:solidFill>
            <a:schemeClr val="accent1"/>
          </a:solidFill>
        </p:grpSpPr>
        <p:grpSp>
          <p:nvGrpSpPr>
            <p:cNvPr id="38" name="Eastern snippets"/>
            <p:cNvGrpSpPr/>
            <p:nvPr userDrawn="1"/>
          </p:nvGrpSpPr>
          <p:grpSpPr>
            <a:xfrm>
              <a:off x="8924926" y="2095500"/>
              <a:ext cx="469900" cy="2797176"/>
              <a:chOff x="8924926" y="2095500"/>
              <a:chExt cx="469900" cy="2797176"/>
            </a:xfrm>
            <a:grpFill/>
          </p:grpSpPr>
          <p:sp>
            <p:nvSpPr>
              <p:cNvPr id="56"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7"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8"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9"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0"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1"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39"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0"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1"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2"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3"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4"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5"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6"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7"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8"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9"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0"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1"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2"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3"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4"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5"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62" name="Text Placeholder - Left, Mid"/>
          <p:cNvSpPr>
            <a:spLocks noGrp="1"/>
          </p:cNvSpPr>
          <p:nvPr userDrawn="1">
            <p:ph type="body" sz="quarter" idx="12" hasCustomPrompt="1"/>
          </p:nvPr>
        </p:nvSpPr>
        <p:spPr>
          <a:xfrm>
            <a:off x="660400" y="4444034"/>
            <a:ext cx="6705599" cy="1575765"/>
          </a:xfrm>
        </p:spPr>
        <p:txBody>
          <a:bodyPr numCol="2" spcCol="274320"/>
          <a:lstStyle>
            <a:lvl1pPr>
              <a:lnSpc>
                <a:spcPct val="100000"/>
              </a:lnSpc>
              <a:spcBef>
                <a:spcPts val="0"/>
              </a:spcBef>
              <a:spcAft>
                <a:spcPts val="1000"/>
              </a:spcAft>
              <a:defRPr sz="2400" baseline="0">
                <a:solidFill>
                  <a:schemeClr val="bg1"/>
                </a:solidFill>
                <a:latin typeface="+mn-lt"/>
              </a:defRPr>
            </a:lvl1pPr>
            <a:lvl2pPr>
              <a:lnSpc>
                <a:spcPct val="100000"/>
              </a:lnSpc>
              <a:defRPr sz="2400" b="0">
                <a:solidFill>
                  <a:schemeClr val="bg2">
                    <a:lumMod val="75000"/>
                  </a:schemeClr>
                </a:solidFill>
              </a:defRPr>
            </a:lvl2pPr>
            <a:lvl3pPr marL="0" indent="0">
              <a:lnSpc>
                <a:spcPct val="100000"/>
              </a:lnSpc>
              <a:buFont typeface="Arial" panose="020B0604020202020204" pitchFamily="34" charset="0"/>
              <a:buNone/>
              <a:defRPr sz="2000" baseline="0">
                <a:solidFill>
                  <a:schemeClr val="bg1"/>
                </a:solidFill>
              </a:defRPr>
            </a:lvl3pPr>
            <a:lvl4pPr marL="230188" indent="-230188">
              <a:lnSpc>
                <a:spcPct val="100000"/>
              </a:lnSpc>
              <a:spcAft>
                <a:spcPts val="600"/>
              </a:spcAft>
              <a:buClr>
                <a:schemeClr val="accent3"/>
              </a:buClr>
              <a:buFont typeface="Arial" panose="020B0604020202020204" pitchFamily="34" charset="0"/>
              <a:buChar char="•"/>
              <a:defRPr sz="2000">
                <a:solidFill>
                  <a:schemeClr val="bg1"/>
                </a:solidFill>
              </a:defRPr>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2" name="Footer Placeholder 1"/>
          <p:cNvSpPr>
            <a:spLocks noGrp="1"/>
          </p:cNvSpPr>
          <p:nvPr>
            <p:ph type="ftr" sz="quarter" idx="38"/>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9"/>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48161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AP - Region 2">
    <p:spTree>
      <p:nvGrpSpPr>
        <p:cNvPr id="1" name=""/>
        <p:cNvGrpSpPr/>
        <p:nvPr/>
      </p:nvGrpSpPr>
      <p:grpSpPr>
        <a:xfrm>
          <a:off x="0" y="0"/>
          <a:ext cx="0" cy="0"/>
          <a:chOff x="0" y="0"/>
          <a:chExt cx="0" cy="0"/>
        </a:xfrm>
      </p:grpSpPr>
      <p:sp>
        <p:nvSpPr>
          <p:cNvPr id="43" name="Rectangle 42"/>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0400" y="457200"/>
            <a:ext cx="5029199" cy="2057400"/>
          </a:xfrm>
        </p:spPr>
        <p:txBody>
          <a:bodyPr anchor="b"/>
          <a:lstStyle/>
          <a:p>
            <a:r>
              <a:rPr lang="en-US" dirty="0"/>
              <a:t>Add Slide Title</a:t>
            </a:r>
          </a:p>
        </p:txBody>
      </p:sp>
      <p:grpSp>
        <p:nvGrpSpPr>
          <p:cNvPr id="57" name="MAP - States"/>
          <p:cNvGrpSpPr/>
          <p:nvPr userDrawn="1"/>
        </p:nvGrpSpPr>
        <p:grpSpPr>
          <a:xfrm>
            <a:off x="6908800" y="781413"/>
            <a:ext cx="4470400" cy="4837976"/>
            <a:chOff x="6054726" y="1828800"/>
            <a:chExt cx="3340100" cy="3614738"/>
          </a:xfrm>
        </p:grpSpPr>
        <p:grpSp>
          <p:nvGrpSpPr>
            <p:cNvPr id="58" name="Eastern snippets"/>
            <p:cNvGrpSpPr/>
            <p:nvPr userDrawn="1"/>
          </p:nvGrpSpPr>
          <p:grpSpPr>
            <a:xfrm>
              <a:off x="8924926" y="2095500"/>
              <a:ext cx="469900" cy="2797176"/>
              <a:chOff x="8924926" y="2095500"/>
              <a:chExt cx="469900" cy="2797176"/>
            </a:xfrm>
          </p:grpSpPr>
          <p:sp>
            <p:nvSpPr>
              <p:cNvPr id="76"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7"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8"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9"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80"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81"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59"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0"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1"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2"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3"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4"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5"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6"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7"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8"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9"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0"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1"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2"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3"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4"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5"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42" name="Text Placeholder - Left, Mid"/>
          <p:cNvSpPr>
            <a:spLocks noGrp="1"/>
          </p:cNvSpPr>
          <p:nvPr>
            <p:ph type="body" sz="quarter" idx="12" hasCustomPrompt="1"/>
          </p:nvPr>
        </p:nvSpPr>
        <p:spPr>
          <a:xfrm>
            <a:off x="660400" y="4444034"/>
            <a:ext cx="6705599" cy="1575765"/>
          </a:xfrm>
        </p:spPr>
        <p:txBody>
          <a:bodyPr numCol="2" spcCol="274320"/>
          <a:lstStyle>
            <a:lvl1pPr>
              <a:lnSpc>
                <a:spcPct val="100000"/>
              </a:lnSpc>
              <a:spcBef>
                <a:spcPts val="0"/>
              </a:spcBef>
              <a:spcAft>
                <a:spcPts val="1000"/>
              </a:spcAft>
              <a:defRPr sz="2400" baseline="0">
                <a:latin typeface="+mn-lt"/>
              </a:defRPr>
            </a:lvl1pPr>
            <a:lvl2pPr>
              <a:lnSpc>
                <a:spcPct val="100000"/>
              </a:lnSpc>
              <a:defRPr sz="2400" b="0">
                <a:solidFill>
                  <a:schemeClr val="bg2">
                    <a:lumMod val="75000"/>
                  </a:schemeClr>
                </a:solidFill>
              </a:defRPr>
            </a:lvl2pPr>
            <a:lvl3pPr marL="0" indent="0">
              <a:lnSpc>
                <a:spcPct val="100000"/>
              </a:lnSpc>
              <a:buFont typeface="Arial" panose="020B0604020202020204" pitchFamily="34" charset="0"/>
              <a:buNone/>
              <a:defRPr sz="2000" baseline="0">
                <a:solidFill>
                  <a:schemeClr val="accent5"/>
                </a:solidFill>
              </a:defRPr>
            </a:lvl3pPr>
            <a:lvl4pPr marL="166688" indent="-166688">
              <a:lnSpc>
                <a:spcPct val="100000"/>
              </a:lnSpc>
              <a:spcAft>
                <a:spcPts val="600"/>
              </a:spcAft>
              <a:buFont typeface="Arial" panose="020B0604020202020204" pitchFamily="34" charset="0"/>
              <a:buChar char="•"/>
              <a:defRPr sz="2000"/>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41" name="Text Placeholder - Stat 2"/>
          <p:cNvSpPr>
            <a:spLocks noGrp="1"/>
          </p:cNvSpPr>
          <p:nvPr>
            <p:ph type="body" sz="quarter" idx="37" hasCustomPrompt="1"/>
          </p:nvPr>
        </p:nvSpPr>
        <p:spPr>
          <a:xfrm>
            <a:off x="3478051" y="3126087"/>
            <a:ext cx="2573308" cy="1214163"/>
          </a:xfrm>
        </p:spPr>
        <p:txBody>
          <a:bodyPr anchor="t"/>
          <a:lstStyle>
            <a:lvl1pPr algn="ctr">
              <a:spcBef>
                <a:spcPts val="679"/>
              </a:spcBef>
              <a:spcAft>
                <a:spcPts val="0"/>
              </a:spcAft>
              <a:defRPr sz="4000" spc="57" baseline="0">
                <a:solidFill>
                  <a:schemeClr val="accent1"/>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50" name="Text Placeholder - Stat 1"/>
          <p:cNvSpPr>
            <a:spLocks noGrp="1"/>
          </p:cNvSpPr>
          <p:nvPr>
            <p:ph type="body" sz="quarter" idx="28" hasCustomPrompt="1"/>
          </p:nvPr>
        </p:nvSpPr>
        <p:spPr>
          <a:xfrm>
            <a:off x="660401" y="3126087"/>
            <a:ext cx="2573308" cy="1214163"/>
          </a:xfrm>
        </p:spPr>
        <p:txBody>
          <a:bodyPr anchor="t"/>
          <a:lstStyle>
            <a:lvl1pPr algn="ctr">
              <a:spcBef>
                <a:spcPts val="679"/>
              </a:spcBef>
              <a:spcAft>
                <a:spcPts val="0"/>
              </a:spcAft>
              <a:defRPr sz="4000" spc="57" baseline="0">
                <a:solidFill>
                  <a:schemeClr val="accent1"/>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cxnSp>
        <p:nvCxnSpPr>
          <p:cNvPr id="54" name="Stat-Bar"/>
          <p:cNvCxnSpPr/>
          <p:nvPr userDrawn="1"/>
        </p:nvCxnSpPr>
        <p:spPr>
          <a:xfrm flipH="1">
            <a:off x="3329227" y="2858094"/>
            <a:ext cx="273376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userDrawn="1"/>
        </p:nvCxnSpPr>
        <p:spPr>
          <a:xfrm rot="5400000">
            <a:off x="4681974" y="2920252"/>
            <a:ext cx="16546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Stat-Bar"/>
          <p:cNvCxnSpPr/>
          <p:nvPr userDrawn="1"/>
        </p:nvCxnSpPr>
        <p:spPr>
          <a:xfrm flipH="1">
            <a:off x="665877" y="2859993"/>
            <a:ext cx="269513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at-Hash"/>
          <p:cNvCxnSpPr/>
          <p:nvPr userDrawn="1"/>
        </p:nvCxnSpPr>
        <p:spPr>
          <a:xfrm rot="5400000">
            <a:off x="1864324" y="2928526"/>
            <a:ext cx="16546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8"/>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9"/>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88957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AP- Region 3_Dark">
    <p:bg>
      <p:bgPr>
        <a:solidFill>
          <a:schemeClr val="accent1"/>
        </a:solidFill>
        <a:effectLst/>
      </p:bgPr>
    </p:bg>
    <p:spTree>
      <p:nvGrpSpPr>
        <p:cNvPr id="1" name=""/>
        <p:cNvGrpSpPr/>
        <p:nvPr/>
      </p:nvGrpSpPr>
      <p:grpSpPr>
        <a:xfrm>
          <a:off x="0" y="0"/>
          <a:ext cx="0" cy="0"/>
          <a:chOff x="0" y="0"/>
          <a:chExt cx="0" cy="0"/>
        </a:xfrm>
      </p:grpSpPr>
      <p:sp>
        <p:nvSpPr>
          <p:cNvPr id="55" name="Rectangle 54"/>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7265" y="914400"/>
            <a:ext cx="3557073" cy="1600200"/>
          </a:xfrm>
        </p:spPr>
        <p:txBody>
          <a:bodyPr anchor="b"/>
          <a:lstStyle>
            <a:lvl1pPr>
              <a:defRPr>
                <a:solidFill>
                  <a:schemeClr val="bg1"/>
                </a:solidFill>
              </a:defRPr>
            </a:lvl1pPr>
          </a:lstStyle>
          <a:p>
            <a:r>
              <a:rPr lang="en-US" dirty="0"/>
              <a:t>Add Slide Title</a:t>
            </a:r>
          </a:p>
        </p:txBody>
      </p:sp>
      <p:sp>
        <p:nvSpPr>
          <p:cNvPr id="13" name="Text Placeholder - Stat 3"/>
          <p:cNvSpPr>
            <a:spLocks noGrp="1"/>
          </p:cNvSpPr>
          <p:nvPr>
            <p:ph type="body" sz="quarter" idx="30" hasCustomPrompt="1"/>
          </p:nvPr>
        </p:nvSpPr>
        <p:spPr>
          <a:xfrm>
            <a:off x="4987618" y="3077600"/>
            <a:ext cx="1889310"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14" name="Text Placeholder - Stat 2"/>
          <p:cNvSpPr>
            <a:spLocks noGrp="1"/>
          </p:cNvSpPr>
          <p:nvPr>
            <p:ph type="body" sz="quarter" idx="29" hasCustomPrompt="1"/>
          </p:nvPr>
        </p:nvSpPr>
        <p:spPr>
          <a:xfrm>
            <a:off x="2825394" y="3077600"/>
            <a:ext cx="1889310"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16" name="Text Placeholder - Stat 1"/>
          <p:cNvSpPr>
            <a:spLocks noGrp="1"/>
          </p:cNvSpPr>
          <p:nvPr>
            <p:ph type="body" sz="quarter" idx="35" hasCustomPrompt="1"/>
          </p:nvPr>
        </p:nvSpPr>
        <p:spPr>
          <a:xfrm>
            <a:off x="663171" y="3052732"/>
            <a:ext cx="1889310"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cxnSp>
        <p:nvCxnSpPr>
          <p:cNvPr id="25" name="Stat-Bar"/>
          <p:cNvCxnSpPr/>
          <p:nvPr/>
        </p:nvCxnSpPr>
        <p:spPr>
          <a:xfrm flipH="1">
            <a:off x="4793163" y="2864105"/>
            <a:ext cx="224459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at-Hash"/>
          <p:cNvCxnSpPr>
            <a:endCxn id="13" idx="0"/>
          </p:cNvCxnSpPr>
          <p:nvPr/>
        </p:nvCxnSpPr>
        <p:spPr>
          <a:xfrm flipH="1">
            <a:off x="5932273" y="2849561"/>
            <a:ext cx="1" cy="22803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at-Bar"/>
          <p:cNvCxnSpPr/>
          <p:nvPr userDrawn="1"/>
        </p:nvCxnSpPr>
        <p:spPr>
          <a:xfrm rot="5400000">
            <a:off x="3838824" y="1898818"/>
            <a:ext cx="0" cy="193057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at-Hash"/>
          <p:cNvCxnSpPr>
            <a:endCxn id="14" idx="0"/>
          </p:cNvCxnSpPr>
          <p:nvPr userDrawn="1"/>
        </p:nvCxnSpPr>
        <p:spPr>
          <a:xfrm flipH="1">
            <a:off x="3770049" y="2849561"/>
            <a:ext cx="1" cy="22803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at-Bar"/>
          <p:cNvCxnSpPr/>
          <p:nvPr userDrawn="1"/>
        </p:nvCxnSpPr>
        <p:spPr>
          <a:xfrm flipH="1">
            <a:off x="665630" y="2864074"/>
            <a:ext cx="221288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at-Hash"/>
          <p:cNvCxnSpPr>
            <a:endCxn id="16" idx="0"/>
          </p:cNvCxnSpPr>
          <p:nvPr userDrawn="1"/>
        </p:nvCxnSpPr>
        <p:spPr>
          <a:xfrm flipH="1">
            <a:off x="1607826" y="2849531"/>
            <a:ext cx="1" cy="20320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9" name="MAP - States"/>
          <p:cNvGrpSpPr/>
          <p:nvPr userDrawn="1"/>
        </p:nvGrpSpPr>
        <p:grpSpPr>
          <a:xfrm>
            <a:off x="6908800" y="781413"/>
            <a:ext cx="4470400" cy="4837976"/>
            <a:chOff x="6054726" y="1828800"/>
            <a:chExt cx="3340100" cy="3614738"/>
          </a:xfrm>
          <a:solidFill>
            <a:schemeClr val="accent1"/>
          </a:solidFill>
        </p:grpSpPr>
        <p:grpSp>
          <p:nvGrpSpPr>
            <p:cNvPr id="30" name="Eastern snippets"/>
            <p:cNvGrpSpPr/>
            <p:nvPr userDrawn="1"/>
          </p:nvGrpSpPr>
          <p:grpSpPr>
            <a:xfrm>
              <a:off x="8924926" y="2095500"/>
              <a:ext cx="469900" cy="2797176"/>
              <a:chOff x="8924926" y="2095500"/>
              <a:chExt cx="469900" cy="2797176"/>
            </a:xfrm>
            <a:grpFill/>
          </p:grpSpPr>
          <p:sp>
            <p:nvSpPr>
              <p:cNvPr id="48"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9"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0"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1"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2"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3"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31"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3"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4"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5"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6"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7"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8"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9"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0"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1"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2"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3"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4"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5"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6"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7"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54" name="Text Placeholder - Left, Mid"/>
          <p:cNvSpPr>
            <a:spLocks noGrp="1"/>
          </p:cNvSpPr>
          <p:nvPr userDrawn="1">
            <p:ph type="body" sz="quarter" idx="12" hasCustomPrompt="1"/>
          </p:nvPr>
        </p:nvSpPr>
        <p:spPr>
          <a:xfrm>
            <a:off x="660400" y="4444034"/>
            <a:ext cx="6705599" cy="1575765"/>
          </a:xfrm>
        </p:spPr>
        <p:txBody>
          <a:bodyPr numCol="2" spcCol="274320"/>
          <a:lstStyle>
            <a:lvl1pPr>
              <a:lnSpc>
                <a:spcPct val="100000"/>
              </a:lnSpc>
              <a:spcBef>
                <a:spcPts val="0"/>
              </a:spcBef>
              <a:spcAft>
                <a:spcPts val="1000"/>
              </a:spcAft>
              <a:defRPr sz="2400" baseline="0">
                <a:solidFill>
                  <a:schemeClr val="bg1"/>
                </a:solidFill>
                <a:latin typeface="+mn-lt"/>
              </a:defRPr>
            </a:lvl1pPr>
            <a:lvl2pPr>
              <a:lnSpc>
                <a:spcPct val="100000"/>
              </a:lnSpc>
              <a:defRPr sz="2400" b="0">
                <a:solidFill>
                  <a:schemeClr val="bg2">
                    <a:lumMod val="75000"/>
                  </a:schemeClr>
                </a:solidFill>
              </a:defRPr>
            </a:lvl2pPr>
            <a:lvl3pPr marL="0" indent="0">
              <a:lnSpc>
                <a:spcPct val="100000"/>
              </a:lnSpc>
              <a:buFont typeface="Arial" panose="020B0604020202020204" pitchFamily="34" charset="0"/>
              <a:buNone/>
              <a:defRPr sz="2000" baseline="0">
                <a:solidFill>
                  <a:schemeClr val="bg1"/>
                </a:solidFill>
              </a:defRPr>
            </a:lvl3pPr>
            <a:lvl4pPr marL="230188" indent="-230188">
              <a:lnSpc>
                <a:spcPct val="100000"/>
              </a:lnSpc>
              <a:spcAft>
                <a:spcPts val="600"/>
              </a:spcAft>
              <a:buClr>
                <a:schemeClr val="accent3"/>
              </a:buClr>
              <a:buFont typeface="Arial" panose="020B0604020202020204" pitchFamily="34" charset="0"/>
              <a:buChar char="•"/>
              <a:defRPr sz="2000">
                <a:solidFill>
                  <a:schemeClr val="bg1"/>
                </a:solidFill>
              </a:defRPr>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4230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MAP - Region 3">
    <p:spTree>
      <p:nvGrpSpPr>
        <p:cNvPr id="1" name=""/>
        <p:cNvGrpSpPr/>
        <p:nvPr/>
      </p:nvGrpSpPr>
      <p:grpSpPr>
        <a:xfrm>
          <a:off x="0" y="0"/>
          <a:ext cx="0" cy="0"/>
          <a:chOff x="0" y="0"/>
          <a:chExt cx="0" cy="0"/>
        </a:xfrm>
      </p:grpSpPr>
      <p:sp>
        <p:nvSpPr>
          <p:cNvPr id="60" name="Rectangle 59"/>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7265" y="457200"/>
            <a:ext cx="5022335" cy="2057400"/>
          </a:xfrm>
        </p:spPr>
        <p:txBody>
          <a:bodyPr anchor="b"/>
          <a:lstStyle/>
          <a:p>
            <a:r>
              <a:rPr lang="en-US" dirty="0"/>
              <a:t>Add Slide Title</a:t>
            </a:r>
          </a:p>
        </p:txBody>
      </p:sp>
      <p:grpSp>
        <p:nvGrpSpPr>
          <p:cNvPr id="21" name="MAP - States"/>
          <p:cNvGrpSpPr/>
          <p:nvPr userDrawn="1"/>
        </p:nvGrpSpPr>
        <p:grpSpPr>
          <a:xfrm>
            <a:off x="6908800" y="781413"/>
            <a:ext cx="4470400" cy="4837976"/>
            <a:chOff x="6054726" y="1828800"/>
            <a:chExt cx="3340100" cy="3614738"/>
          </a:xfrm>
        </p:grpSpPr>
        <p:grpSp>
          <p:nvGrpSpPr>
            <p:cNvPr id="22" name="Eastern snippets"/>
            <p:cNvGrpSpPr/>
            <p:nvPr userDrawn="1"/>
          </p:nvGrpSpPr>
          <p:grpSpPr>
            <a:xfrm>
              <a:off x="8924926" y="2095500"/>
              <a:ext cx="469900" cy="2797176"/>
              <a:chOff x="8924926" y="2095500"/>
              <a:chExt cx="469900" cy="2797176"/>
            </a:xfrm>
          </p:grpSpPr>
          <p:sp>
            <p:nvSpPr>
              <p:cNvPr id="53"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4"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5"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6"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7"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8"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23"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24"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25"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26"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0"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1"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2"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3"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4"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5"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6"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7"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8"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9"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0"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1"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2"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59" name="Text Placeholder - Left, Mid"/>
          <p:cNvSpPr>
            <a:spLocks noGrp="1"/>
          </p:cNvSpPr>
          <p:nvPr>
            <p:ph type="body" sz="quarter" idx="12" hasCustomPrompt="1"/>
          </p:nvPr>
        </p:nvSpPr>
        <p:spPr>
          <a:xfrm>
            <a:off x="667265" y="4444034"/>
            <a:ext cx="6698735" cy="1575765"/>
          </a:xfrm>
        </p:spPr>
        <p:txBody>
          <a:bodyPr numCol="2" spcCol="274320"/>
          <a:lstStyle>
            <a:lvl1pPr>
              <a:lnSpc>
                <a:spcPct val="100000"/>
              </a:lnSpc>
              <a:spcBef>
                <a:spcPts val="0"/>
              </a:spcBef>
              <a:spcAft>
                <a:spcPts val="1000"/>
              </a:spcAft>
              <a:defRPr sz="2400" baseline="0">
                <a:latin typeface="+mn-lt"/>
              </a:defRPr>
            </a:lvl1pPr>
            <a:lvl2pPr>
              <a:lnSpc>
                <a:spcPct val="100000"/>
              </a:lnSpc>
              <a:defRPr sz="2400" b="0">
                <a:solidFill>
                  <a:schemeClr val="bg2">
                    <a:lumMod val="75000"/>
                  </a:schemeClr>
                </a:solidFill>
              </a:defRPr>
            </a:lvl2pPr>
            <a:lvl3pPr marL="0" indent="0">
              <a:lnSpc>
                <a:spcPct val="100000"/>
              </a:lnSpc>
              <a:buFont typeface="Arial" panose="020B0604020202020204" pitchFamily="34" charset="0"/>
              <a:buNone/>
              <a:defRPr sz="2000" baseline="0">
                <a:solidFill>
                  <a:schemeClr val="accent5"/>
                </a:solidFill>
              </a:defRPr>
            </a:lvl3pPr>
            <a:lvl4pPr marL="166688" indent="-166688">
              <a:lnSpc>
                <a:spcPct val="100000"/>
              </a:lnSpc>
              <a:spcAft>
                <a:spcPts val="600"/>
              </a:spcAft>
              <a:buFont typeface="Arial" panose="020B0604020202020204" pitchFamily="34" charset="0"/>
              <a:buChar char="•"/>
              <a:defRPr sz="2000"/>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61" name="Text Placeholder - Stat 3"/>
          <p:cNvSpPr>
            <a:spLocks noGrp="1"/>
          </p:cNvSpPr>
          <p:nvPr>
            <p:ph type="body" sz="quarter" idx="30" hasCustomPrompt="1"/>
          </p:nvPr>
        </p:nvSpPr>
        <p:spPr>
          <a:xfrm>
            <a:off x="4987618" y="3077600"/>
            <a:ext cx="1889310" cy="121416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62" name="Text Placeholder - Stat 2"/>
          <p:cNvSpPr>
            <a:spLocks noGrp="1"/>
          </p:cNvSpPr>
          <p:nvPr>
            <p:ph type="body" sz="quarter" idx="29" hasCustomPrompt="1"/>
          </p:nvPr>
        </p:nvSpPr>
        <p:spPr>
          <a:xfrm>
            <a:off x="2825394" y="3077600"/>
            <a:ext cx="1889310" cy="121416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63" name="Text Placeholder - Stat 1"/>
          <p:cNvSpPr>
            <a:spLocks noGrp="1"/>
          </p:cNvSpPr>
          <p:nvPr>
            <p:ph type="body" sz="quarter" idx="35" hasCustomPrompt="1"/>
          </p:nvPr>
        </p:nvSpPr>
        <p:spPr>
          <a:xfrm>
            <a:off x="663171" y="3052732"/>
            <a:ext cx="1889310" cy="121416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cxnSp>
        <p:nvCxnSpPr>
          <p:cNvPr id="64" name="Stat-Bar"/>
          <p:cNvCxnSpPr/>
          <p:nvPr userDrawn="1"/>
        </p:nvCxnSpPr>
        <p:spPr>
          <a:xfrm flipH="1">
            <a:off x="4793163" y="2864089"/>
            <a:ext cx="224459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at-Hash"/>
          <p:cNvCxnSpPr>
            <a:endCxn id="61" idx="0"/>
          </p:cNvCxnSpPr>
          <p:nvPr userDrawn="1"/>
        </p:nvCxnSpPr>
        <p:spPr>
          <a:xfrm flipH="1">
            <a:off x="5932273" y="2849561"/>
            <a:ext cx="1" cy="22803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at-Bar"/>
          <p:cNvCxnSpPr/>
          <p:nvPr userDrawn="1"/>
        </p:nvCxnSpPr>
        <p:spPr>
          <a:xfrm rot="5400000">
            <a:off x="3838824" y="1898804"/>
            <a:ext cx="0" cy="193057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at-Hash"/>
          <p:cNvCxnSpPr>
            <a:endCxn id="62" idx="0"/>
          </p:cNvCxnSpPr>
          <p:nvPr userDrawn="1"/>
        </p:nvCxnSpPr>
        <p:spPr>
          <a:xfrm flipH="1">
            <a:off x="3770049" y="2849561"/>
            <a:ext cx="1" cy="22803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at-Bar"/>
          <p:cNvCxnSpPr/>
          <p:nvPr userDrawn="1"/>
        </p:nvCxnSpPr>
        <p:spPr>
          <a:xfrm flipH="1">
            <a:off x="665630" y="2864089"/>
            <a:ext cx="221288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9" name="Stat-Hash"/>
          <p:cNvCxnSpPr>
            <a:endCxn id="63" idx="0"/>
          </p:cNvCxnSpPr>
          <p:nvPr userDrawn="1"/>
        </p:nvCxnSpPr>
        <p:spPr>
          <a:xfrm flipH="1">
            <a:off x="1607826" y="2849531"/>
            <a:ext cx="1" cy="20320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0099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MAP- Region_Dark">
    <p:bg>
      <p:bgPr>
        <a:solidFill>
          <a:schemeClr val="accent1"/>
        </a:solidFill>
        <a:effectLst/>
      </p:bgPr>
    </p:bg>
    <p:spTree>
      <p:nvGrpSpPr>
        <p:cNvPr id="1" name=""/>
        <p:cNvGrpSpPr/>
        <p:nvPr/>
      </p:nvGrpSpPr>
      <p:grpSpPr>
        <a:xfrm>
          <a:off x="0" y="0"/>
          <a:ext cx="0" cy="0"/>
          <a:chOff x="0" y="0"/>
          <a:chExt cx="0" cy="0"/>
        </a:xfrm>
      </p:grpSpPr>
      <p:sp>
        <p:nvSpPr>
          <p:cNvPr id="62" name="Rectangle 61"/>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0400" y="457200"/>
            <a:ext cx="5029200" cy="2057400"/>
          </a:xfrm>
        </p:spPr>
        <p:txBody>
          <a:bodyPr anchor="b"/>
          <a:lstStyle>
            <a:lvl1pPr>
              <a:defRPr>
                <a:solidFill>
                  <a:schemeClr val="bg1"/>
                </a:solidFill>
              </a:defRPr>
            </a:lvl1pPr>
          </a:lstStyle>
          <a:p>
            <a:r>
              <a:rPr lang="en-US" dirty="0"/>
              <a:t>Add Slide Title</a:t>
            </a:r>
          </a:p>
        </p:txBody>
      </p:sp>
      <p:grpSp>
        <p:nvGrpSpPr>
          <p:cNvPr id="37" name="MAP - States"/>
          <p:cNvGrpSpPr/>
          <p:nvPr userDrawn="1"/>
        </p:nvGrpSpPr>
        <p:grpSpPr>
          <a:xfrm>
            <a:off x="6908800" y="781413"/>
            <a:ext cx="4470400" cy="4837976"/>
            <a:chOff x="6054726" y="1828800"/>
            <a:chExt cx="3340100" cy="3614738"/>
          </a:xfrm>
          <a:solidFill>
            <a:schemeClr val="accent1"/>
          </a:solidFill>
        </p:grpSpPr>
        <p:grpSp>
          <p:nvGrpSpPr>
            <p:cNvPr id="38" name="Eastern snippets"/>
            <p:cNvGrpSpPr/>
            <p:nvPr userDrawn="1"/>
          </p:nvGrpSpPr>
          <p:grpSpPr>
            <a:xfrm>
              <a:off x="8924926" y="2095500"/>
              <a:ext cx="469900" cy="2797176"/>
              <a:chOff x="8924926" y="2095500"/>
              <a:chExt cx="469900" cy="2797176"/>
            </a:xfrm>
            <a:grpFill/>
          </p:grpSpPr>
          <p:sp>
            <p:nvSpPr>
              <p:cNvPr id="56"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7"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8"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9"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0"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1"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39"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0"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1"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2"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3"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4"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5"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6"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7"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8"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9"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0"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1"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2"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3"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4"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5"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64" name="Text Placeholder - Left, Mid"/>
          <p:cNvSpPr>
            <a:spLocks noGrp="1"/>
          </p:cNvSpPr>
          <p:nvPr>
            <p:ph type="body" sz="quarter" idx="12"/>
          </p:nvPr>
        </p:nvSpPr>
        <p:spPr>
          <a:xfrm>
            <a:off x="660400" y="3200400"/>
            <a:ext cx="5029199" cy="2819399"/>
          </a:xfrm>
        </p:spPr>
        <p:txBody>
          <a:bodyPr/>
          <a:lstStyle>
            <a:lvl1pPr>
              <a:lnSpc>
                <a:spcPct val="100000"/>
              </a:lnSpc>
              <a:spcBef>
                <a:spcPts val="0"/>
              </a:spcBef>
              <a:spcAft>
                <a:spcPts val="1000"/>
              </a:spcAft>
              <a:defRPr sz="2400" baseline="0">
                <a:solidFill>
                  <a:schemeClr val="accent3"/>
                </a:solidFill>
                <a:latin typeface="+mn-lt"/>
              </a:defRPr>
            </a:lvl1pPr>
          </a:lstStyle>
          <a:p>
            <a:pPr lvl="0"/>
            <a:r>
              <a:rPr lang="en-US" dirty="0"/>
              <a:t>Edit Master text styles</a:t>
            </a:r>
          </a:p>
        </p:txBody>
      </p:sp>
      <p:sp>
        <p:nvSpPr>
          <p:cNvPr id="2" name="Footer Placeholder 1"/>
          <p:cNvSpPr>
            <a:spLocks noGrp="1"/>
          </p:cNvSpPr>
          <p:nvPr>
            <p:ph type="ftr" sz="quarter" idx="13"/>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4"/>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4902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MAP - Region">
    <p:spTree>
      <p:nvGrpSpPr>
        <p:cNvPr id="1" name=""/>
        <p:cNvGrpSpPr/>
        <p:nvPr/>
      </p:nvGrpSpPr>
      <p:grpSpPr>
        <a:xfrm>
          <a:off x="0" y="0"/>
          <a:ext cx="0" cy="0"/>
          <a:chOff x="0" y="0"/>
          <a:chExt cx="0" cy="0"/>
        </a:xfrm>
      </p:grpSpPr>
      <p:sp>
        <p:nvSpPr>
          <p:cNvPr id="37" name="Rectangle 36"/>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7" name="MAP - States"/>
          <p:cNvGrpSpPr/>
          <p:nvPr userDrawn="1"/>
        </p:nvGrpSpPr>
        <p:grpSpPr>
          <a:xfrm>
            <a:off x="6908800" y="781413"/>
            <a:ext cx="4470400" cy="4837976"/>
            <a:chOff x="6054726" y="1828800"/>
            <a:chExt cx="3340100" cy="3614738"/>
          </a:xfrm>
        </p:grpSpPr>
        <p:grpSp>
          <p:nvGrpSpPr>
            <p:cNvPr id="58" name="Eastern snippets"/>
            <p:cNvGrpSpPr/>
            <p:nvPr userDrawn="1"/>
          </p:nvGrpSpPr>
          <p:grpSpPr>
            <a:xfrm>
              <a:off x="8924926" y="2095500"/>
              <a:ext cx="469900" cy="2797176"/>
              <a:chOff x="8924926" y="2095500"/>
              <a:chExt cx="469900" cy="2797176"/>
            </a:xfrm>
          </p:grpSpPr>
          <p:sp>
            <p:nvSpPr>
              <p:cNvPr id="76"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7"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8"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9"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80"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81"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59"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0"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1"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2"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3"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4"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5"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6"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7"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8"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9"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0"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1"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2"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3"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4"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5"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82" name="Title Placeholder - Mid"/>
          <p:cNvSpPr>
            <a:spLocks noGrp="1"/>
          </p:cNvSpPr>
          <p:nvPr>
            <p:ph type="title" hasCustomPrompt="1"/>
          </p:nvPr>
        </p:nvSpPr>
        <p:spPr>
          <a:xfrm>
            <a:off x="660400" y="457200"/>
            <a:ext cx="5029199" cy="2057400"/>
          </a:xfrm>
        </p:spPr>
        <p:txBody>
          <a:bodyPr anchor="b"/>
          <a:lstStyle>
            <a:lvl1pPr>
              <a:defRPr>
                <a:solidFill>
                  <a:schemeClr val="accent1"/>
                </a:solidFill>
              </a:defRPr>
            </a:lvl1pPr>
          </a:lstStyle>
          <a:p>
            <a:r>
              <a:rPr lang="en-US" dirty="0"/>
              <a:t>Add Slide Title</a:t>
            </a:r>
          </a:p>
        </p:txBody>
      </p:sp>
      <p:sp>
        <p:nvSpPr>
          <p:cNvPr id="84" name="Text Placeholder - Left, Mid"/>
          <p:cNvSpPr>
            <a:spLocks noGrp="1"/>
          </p:cNvSpPr>
          <p:nvPr>
            <p:ph type="body" sz="quarter" idx="12"/>
          </p:nvPr>
        </p:nvSpPr>
        <p:spPr>
          <a:xfrm>
            <a:off x="660400" y="3200400"/>
            <a:ext cx="5029199" cy="2819399"/>
          </a:xfrm>
        </p:spPr>
        <p:txBody>
          <a:bodyPr/>
          <a:lstStyle>
            <a:lvl1pPr>
              <a:lnSpc>
                <a:spcPct val="100000"/>
              </a:lnSpc>
              <a:spcBef>
                <a:spcPts val="0"/>
              </a:spcBef>
              <a:spcAft>
                <a:spcPts val="1000"/>
              </a:spcAft>
              <a:defRPr sz="2400" baseline="0">
                <a:solidFill>
                  <a:schemeClr val="accent1"/>
                </a:solidFill>
                <a:latin typeface="+mn-lt"/>
              </a:defRPr>
            </a:lvl1pPr>
          </a:lstStyle>
          <a:p>
            <a:pPr lvl="0"/>
            <a:r>
              <a:rPr lang="en-US" dirty="0"/>
              <a:t>Edit Master text styles</a:t>
            </a:r>
          </a:p>
        </p:txBody>
      </p:sp>
      <p:sp>
        <p:nvSpPr>
          <p:cNvPr id="2" name="Footer Placeholder 1"/>
          <p:cNvSpPr>
            <a:spLocks noGrp="1"/>
          </p:cNvSpPr>
          <p:nvPr>
            <p:ph type="ftr" sz="quarter" idx="13"/>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4"/>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05415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B">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p:nvPr>
        </p:nvSpPr>
        <p:spPr>
          <a:xfrm>
            <a:off x="660401" y="2514599"/>
            <a:ext cx="10058399" cy="3505201"/>
          </a:xfrm>
        </p:spPr>
        <p:txBody>
          <a:bodyPr/>
          <a:lstStyle>
            <a:lvl2pPr>
              <a:defRPr b="0">
                <a:solidFill>
                  <a:schemeClr val="bg2">
                    <a:lumMod val="75000"/>
                  </a:schemeClr>
                </a:solidFill>
              </a:defRPr>
            </a:lvl2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endParaRPr lang="en-US" dirty="0"/>
          </a:p>
        </p:txBody>
      </p:sp>
      <p:sp>
        <p:nvSpPr>
          <p:cNvPr id="13" name="Title Placeholder - Top"/>
          <p:cNvSpPr>
            <a:spLocks noGrp="1"/>
          </p:cNvSpPr>
          <p:nvPr>
            <p:ph type="title"/>
          </p:nvPr>
        </p:nvSpPr>
        <p:spPr>
          <a:xfrm>
            <a:off x="660401" y="457201"/>
            <a:ext cx="10058400" cy="685802"/>
          </a:xfrm>
        </p:spPr>
        <p:txBody>
          <a:bodyPr/>
          <a:lstStyle/>
          <a:p>
            <a:r>
              <a:rPr lang="en-US" dirty="0"/>
              <a:t>Click to edit Master title style</a:t>
            </a:r>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nvPr>
        </p:nvGraphicFramePr>
        <p:xfrm>
          <a:off x="11626064" y="3355996"/>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20000"/>
                    </a:ext>
                  </a:extLst>
                </a:gridCol>
                <a:gridCol w="1471063">
                  <a:extLst>
                    <a:ext uri="{9D8B030D-6E8A-4147-A177-3AD203B41FA5}">
                      <a16:colId xmlns:a16="http://schemas.microsoft.com/office/drawing/2014/main" val="20001"/>
                    </a:ext>
                  </a:extLst>
                </a:gridCol>
                <a:gridCol w="1613871">
                  <a:extLst>
                    <a:ext uri="{9D8B030D-6E8A-4147-A177-3AD203B41FA5}">
                      <a16:colId xmlns:a16="http://schemas.microsoft.com/office/drawing/2014/main" val="20003"/>
                    </a:ext>
                  </a:extLst>
                </a:gridCol>
                <a:gridCol w="1593701">
                  <a:extLst>
                    <a:ext uri="{9D8B030D-6E8A-4147-A177-3AD203B41FA5}">
                      <a16:colId xmlns:a16="http://schemas.microsoft.com/office/drawing/2014/main"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a:t>
                      </a:r>
                      <a:r>
                        <a:rPr lang="en-US" sz="850" baseline="0" dirty="0" smtClean="0">
                          <a:solidFill>
                            <a:schemeClr val="tx2">
                              <a:lumMod val="50000"/>
                            </a:schemeClr>
                          </a:solidFill>
                        </a:rPr>
                        <a:t>workpapers</a:t>
                      </a:r>
                      <a:endParaRPr lang="en-US" sz="850" baseline="0" dirty="0">
                        <a:solidFill>
                          <a:schemeClr val="tx2">
                            <a:lumMod val="50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nvPr>
        </p:nvGraphicFramePr>
        <p:xfrm>
          <a:off x="11626064" y="155597"/>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1334492197"/>
                    </a:ext>
                  </a:extLst>
                </a:gridCol>
                <a:gridCol w="1471063">
                  <a:extLst>
                    <a:ext uri="{9D8B030D-6E8A-4147-A177-3AD203B41FA5}">
                      <a16:colId xmlns:a16="http://schemas.microsoft.com/office/drawing/2014/main" val="2941498600"/>
                    </a:ext>
                  </a:extLst>
                </a:gridCol>
                <a:gridCol w="1613871">
                  <a:extLst>
                    <a:ext uri="{9D8B030D-6E8A-4147-A177-3AD203B41FA5}">
                      <a16:colId xmlns:a16="http://schemas.microsoft.com/office/drawing/2014/main" val="2137984640"/>
                    </a:ext>
                  </a:extLst>
                </a:gridCol>
                <a:gridCol w="1593701">
                  <a:extLst>
                    <a:ext uri="{9D8B030D-6E8A-4147-A177-3AD203B41FA5}">
                      <a16:colId xmlns:a16="http://schemas.microsoft.com/office/drawing/2014/main"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
        <p:nvSpPr>
          <p:cNvPr id="12" name="Text Placeholder - Left, Mid"/>
          <p:cNvSpPr>
            <a:spLocks noGrp="1"/>
          </p:cNvSpPr>
          <p:nvPr>
            <p:ph type="body" sz="quarter" idx="12"/>
          </p:nvPr>
        </p:nvSpPr>
        <p:spPr>
          <a:xfrm>
            <a:off x="660400" y="1842654"/>
            <a:ext cx="10058401" cy="671945"/>
          </a:xfrm>
        </p:spPr>
        <p:txBody>
          <a:bodyPr/>
          <a:lstStyle>
            <a:lvl1pPr>
              <a:lnSpc>
                <a:spcPts val="1800"/>
              </a:lnSpc>
              <a:spcBef>
                <a:spcPts val="0"/>
              </a:spcBef>
              <a:spcAft>
                <a:spcPts val="600"/>
              </a:spcAft>
              <a:defRPr sz="2400" baseline="0">
                <a:latin typeface="+mn-lt"/>
              </a:defRPr>
            </a:lvl1pPr>
          </a:lstStyle>
          <a:p>
            <a:pPr lvl="0"/>
            <a:r>
              <a:rPr lang="en-US" dirty="0"/>
              <a:t>Edit Master text styles</a:t>
            </a:r>
          </a:p>
        </p:txBody>
      </p:sp>
      <p:sp>
        <p:nvSpPr>
          <p:cNvPr id="2" name="Footer Placeholder 1"/>
          <p:cNvSpPr>
            <a:spLocks noGrp="1"/>
          </p:cNvSpPr>
          <p:nvPr>
            <p:ph type="ftr" sz="quarter" idx="1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41836507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AP B- Regional 3_Dark">
    <p:bg>
      <p:bgPr>
        <a:solidFill>
          <a:schemeClr val="accent1"/>
        </a:solidFill>
        <a:effectLst/>
      </p:bgPr>
    </p:bg>
    <p:spTree>
      <p:nvGrpSpPr>
        <p:cNvPr id="1" name=""/>
        <p:cNvGrpSpPr/>
        <p:nvPr/>
      </p:nvGrpSpPr>
      <p:grpSpPr>
        <a:xfrm>
          <a:off x="0" y="0"/>
          <a:ext cx="0" cy="0"/>
          <a:chOff x="0" y="0"/>
          <a:chExt cx="0" cy="0"/>
        </a:xfrm>
      </p:grpSpPr>
      <p:sp>
        <p:nvSpPr>
          <p:cNvPr id="25" name="Rectangle 24"/>
          <p:cNvSpPr/>
          <p:nvPr userDrawn="1"/>
        </p:nvSpPr>
        <p:spPr>
          <a:xfrm>
            <a:off x="0" y="277773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8" name="Title Placeholder - Top"/>
          <p:cNvSpPr>
            <a:spLocks noGrp="1"/>
          </p:cNvSpPr>
          <p:nvPr>
            <p:ph type="title" hasCustomPrompt="1"/>
          </p:nvPr>
        </p:nvSpPr>
        <p:spPr>
          <a:xfrm>
            <a:off x="660400" y="457201"/>
            <a:ext cx="10058400" cy="685802"/>
          </a:xfrm>
        </p:spPr>
        <p:txBody>
          <a:bodyPr/>
          <a:lstStyle>
            <a:lvl1pPr>
              <a:defRPr>
                <a:solidFill>
                  <a:schemeClr val="bg1"/>
                </a:solidFill>
              </a:defRPr>
            </a:lvl1pPr>
          </a:lstStyle>
          <a:p>
            <a:r>
              <a:rPr lang="en-US" dirty="0"/>
              <a:t>Click to add Region/State</a:t>
            </a:r>
          </a:p>
        </p:txBody>
      </p:sp>
      <p:cxnSp>
        <p:nvCxnSpPr>
          <p:cNvPr id="20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 Stat 3"/>
          <p:cNvSpPr>
            <a:spLocks noGrp="1"/>
          </p:cNvSpPr>
          <p:nvPr>
            <p:ph type="body" sz="quarter" idx="30" hasCustomPrompt="1"/>
          </p:nvPr>
        </p:nvSpPr>
        <p:spPr>
          <a:xfrm>
            <a:off x="4985726" y="5013564"/>
            <a:ext cx="1882302" cy="93003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28" name="Text Placeholder - Stat 2"/>
          <p:cNvSpPr>
            <a:spLocks noGrp="1"/>
          </p:cNvSpPr>
          <p:nvPr>
            <p:ph type="body" sz="quarter" idx="29" hasCustomPrompt="1"/>
          </p:nvPr>
        </p:nvSpPr>
        <p:spPr>
          <a:xfrm>
            <a:off x="2823063" y="5013564"/>
            <a:ext cx="1882302" cy="93003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29" name="Text Placeholder - Stat 1"/>
          <p:cNvSpPr>
            <a:spLocks noGrp="1"/>
          </p:cNvSpPr>
          <p:nvPr>
            <p:ph type="body" sz="quarter" idx="28" hasCustomPrompt="1"/>
          </p:nvPr>
        </p:nvSpPr>
        <p:spPr>
          <a:xfrm>
            <a:off x="660400" y="5013564"/>
            <a:ext cx="1882302" cy="93003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cxnSp>
        <p:nvCxnSpPr>
          <p:cNvPr id="38" name="Stat-Bar"/>
          <p:cNvCxnSpPr/>
          <p:nvPr/>
        </p:nvCxnSpPr>
        <p:spPr>
          <a:xfrm flipH="1">
            <a:off x="4658688" y="4793457"/>
            <a:ext cx="220934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at-Hash"/>
          <p:cNvCxnSpPr/>
          <p:nvPr/>
        </p:nvCxnSpPr>
        <p:spPr>
          <a:xfrm rot="5400000">
            <a:off x="5840021" y="4880313"/>
            <a:ext cx="17371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at-Bar"/>
          <p:cNvCxnSpPr/>
          <p:nvPr/>
        </p:nvCxnSpPr>
        <p:spPr>
          <a:xfrm rot="5400000">
            <a:off x="3734436" y="3858605"/>
            <a:ext cx="0" cy="186970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at-Hash"/>
          <p:cNvCxnSpPr/>
          <p:nvPr/>
        </p:nvCxnSpPr>
        <p:spPr>
          <a:xfrm rot="5400000">
            <a:off x="3677358" y="4880313"/>
            <a:ext cx="17371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at-Bar"/>
          <p:cNvCxnSpPr/>
          <p:nvPr/>
        </p:nvCxnSpPr>
        <p:spPr>
          <a:xfrm flipH="1">
            <a:off x="661287" y="4793434"/>
            <a:ext cx="214311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at-Hash"/>
          <p:cNvCxnSpPr/>
          <p:nvPr/>
        </p:nvCxnSpPr>
        <p:spPr>
          <a:xfrm rot="5400000">
            <a:off x="1514695" y="4880290"/>
            <a:ext cx="17371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 Placeholder - (Locations)"/>
          <p:cNvSpPr>
            <a:spLocks noGrp="1"/>
          </p:cNvSpPr>
          <p:nvPr userDrawn="1">
            <p:ph type="body" sz="quarter" idx="14" hasCustomPrompt="1"/>
          </p:nvPr>
        </p:nvSpPr>
        <p:spPr>
          <a:xfrm>
            <a:off x="660400" y="1828800"/>
            <a:ext cx="3733800" cy="2744508"/>
          </a:xfrm>
        </p:spPr>
        <p:txBody>
          <a:bodyPr numCol="1"/>
          <a:lstStyle>
            <a:lvl1pPr>
              <a:lnSpc>
                <a:spcPct val="100000"/>
              </a:lnSpc>
              <a:spcBef>
                <a:spcPts val="1400"/>
              </a:spcBef>
              <a:spcAft>
                <a:spcPts val="0"/>
              </a:spcAft>
              <a:defRPr lang="en-US" sz="2400" b="1" kern="1200" cap="all" spc="57" dirty="0" smtClean="0">
                <a:solidFill>
                  <a:schemeClr val="bg1"/>
                </a:solidFill>
                <a:latin typeface="+mn-lt"/>
                <a:ea typeface="+mn-ea"/>
                <a:cs typeface="Arial" panose="020B0604020202020204" pitchFamily="34" charset="0"/>
              </a:defRPr>
            </a:lvl1pPr>
            <a:lvl2pPr marL="0" indent="0">
              <a:lnSpc>
                <a:spcPct val="100000"/>
              </a:lnSpc>
              <a:spcBef>
                <a:spcPts val="0"/>
              </a:spcBef>
              <a:buNone/>
              <a:defRPr lang="en-US" sz="2800" b="0" i="0" kern="1200" cap="none" baseline="0" dirty="0">
                <a:solidFill>
                  <a:schemeClr val="accent4">
                    <a:lumMod val="60000"/>
                    <a:lumOff val="40000"/>
                  </a:schemeClr>
                </a:solidFill>
                <a:latin typeface="+mn-lt"/>
                <a:ea typeface="+mn-ea"/>
                <a:cs typeface="Arial" panose="020B0604020202020204" pitchFamily="34" charset="0"/>
              </a:defRPr>
            </a:lvl2pPr>
            <a:lvl3pPr marL="0" indent="0">
              <a:lnSpc>
                <a:spcPct val="100000"/>
              </a:lnSpc>
              <a:spcAft>
                <a:spcPts val="0"/>
              </a:spcAft>
              <a:buFont typeface="Arial" panose="020B0604020202020204" pitchFamily="34" charset="0"/>
              <a:buNone/>
              <a:defRPr sz="2400" i="1" spc="57" baseline="0">
                <a:solidFill>
                  <a:schemeClr val="accent4">
                    <a:lumMod val="60000"/>
                    <a:lumOff val="40000"/>
                  </a:schemeClr>
                </a:solidFill>
              </a:defRPr>
            </a:lvl3pPr>
          </a:lstStyle>
          <a:p>
            <a:pPr lvl="0"/>
            <a:r>
              <a:rPr lang="en-US" dirty="0"/>
              <a:t>List header</a:t>
            </a:r>
          </a:p>
          <a:p>
            <a:pPr lvl="1"/>
            <a:r>
              <a:rPr lang="en-US" dirty="0"/>
              <a:t>List item</a:t>
            </a:r>
          </a:p>
          <a:p>
            <a:pPr lvl="2"/>
            <a:r>
              <a:rPr lang="en-US" dirty="0"/>
              <a:t>List item (sub)</a:t>
            </a:r>
          </a:p>
        </p:txBody>
      </p:sp>
      <p:sp>
        <p:nvSpPr>
          <p:cNvPr id="2" name="Footer Placeholder 1"/>
          <p:cNvSpPr>
            <a:spLocks noGrp="1"/>
          </p:cNvSpPr>
          <p:nvPr>
            <p:ph type="ftr" sz="quarter" idx="31"/>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2"/>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2007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MAP B - Regional 3">
    <p:spTree>
      <p:nvGrpSpPr>
        <p:cNvPr id="1" name=""/>
        <p:cNvGrpSpPr/>
        <p:nvPr/>
      </p:nvGrpSpPr>
      <p:grpSpPr>
        <a:xfrm>
          <a:off x="0" y="0"/>
          <a:ext cx="0" cy="0"/>
          <a:chOff x="0" y="0"/>
          <a:chExt cx="0" cy="0"/>
        </a:xfrm>
      </p:grpSpPr>
      <p:sp>
        <p:nvSpPr>
          <p:cNvPr id="23" name="Rectangle 22"/>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20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8" name="Title Placeholder - Top"/>
          <p:cNvSpPr>
            <a:spLocks noGrp="1"/>
          </p:cNvSpPr>
          <p:nvPr>
            <p:ph type="title" hasCustomPrompt="1"/>
          </p:nvPr>
        </p:nvSpPr>
        <p:spPr>
          <a:xfrm>
            <a:off x="667265" y="457201"/>
            <a:ext cx="9936080" cy="685801"/>
          </a:xfrm>
        </p:spPr>
        <p:txBody>
          <a:bodyPr/>
          <a:lstStyle>
            <a:lvl1pPr>
              <a:defRPr/>
            </a:lvl1pPr>
          </a:lstStyle>
          <a:p>
            <a:r>
              <a:rPr lang="en-US" dirty="0"/>
              <a:t>Click to add Region/State</a:t>
            </a:r>
          </a:p>
        </p:txBody>
      </p:sp>
      <p:sp>
        <p:nvSpPr>
          <p:cNvPr id="54" name="Text Placeholder - (Locations)"/>
          <p:cNvSpPr>
            <a:spLocks noGrp="1"/>
          </p:cNvSpPr>
          <p:nvPr>
            <p:ph type="body" sz="quarter" idx="31" hasCustomPrompt="1"/>
          </p:nvPr>
        </p:nvSpPr>
        <p:spPr>
          <a:xfrm>
            <a:off x="660400" y="1828800"/>
            <a:ext cx="3733800" cy="2790922"/>
          </a:xfrm>
        </p:spPr>
        <p:txBody>
          <a:bodyPr numCol="1"/>
          <a:lstStyle>
            <a:lvl1pPr>
              <a:lnSpc>
                <a:spcPct val="100000"/>
              </a:lnSpc>
              <a:spcBef>
                <a:spcPts val="1400"/>
              </a:spcBef>
              <a:spcAft>
                <a:spcPts val="0"/>
              </a:spcAft>
              <a:defRPr lang="en-US" sz="2400" b="1" kern="1200" cap="all" spc="57" dirty="0" smtClean="0">
                <a:solidFill>
                  <a:schemeClr val="tx2"/>
                </a:solidFill>
                <a:latin typeface="+mn-lt"/>
                <a:ea typeface="+mn-ea"/>
                <a:cs typeface="Arial" panose="020B0604020202020204" pitchFamily="34" charset="0"/>
              </a:defRPr>
            </a:lvl1pPr>
            <a:lvl2pPr marL="0" indent="0">
              <a:lnSpc>
                <a:spcPct val="100000"/>
              </a:lnSpc>
              <a:spcBef>
                <a:spcPts val="0"/>
              </a:spcBef>
              <a:buNone/>
              <a:defRPr lang="en-US" sz="2800" b="0" i="0" kern="1200" cap="none" baseline="0" dirty="0">
                <a:solidFill>
                  <a:srgbClr val="0E3837"/>
                </a:solidFill>
                <a:latin typeface="+mn-lt"/>
                <a:ea typeface="+mn-ea"/>
                <a:cs typeface="Arial" panose="020B0604020202020204" pitchFamily="34" charset="0"/>
              </a:defRPr>
            </a:lvl2pPr>
            <a:lvl3pPr marL="0" indent="0">
              <a:lnSpc>
                <a:spcPct val="100000"/>
              </a:lnSpc>
              <a:spcAft>
                <a:spcPts val="0"/>
              </a:spcAft>
              <a:buFont typeface="Arial" panose="020B0604020202020204" pitchFamily="34" charset="0"/>
              <a:buNone/>
              <a:defRPr sz="2400" i="1" spc="57" baseline="0">
                <a:solidFill>
                  <a:schemeClr val="accent6">
                    <a:lumMod val="75000"/>
                  </a:schemeClr>
                </a:solidFill>
              </a:defRPr>
            </a:lvl3pPr>
          </a:lstStyle>
          <a:p>
            <a:pPr lvl="0"/>
            <a:r>
              <a:rPr lang="en-US" dirty="0"/>
              <a:t>List header</a:t>
            </a:r>
          </a:p>
          <a:p>
            <a:pPr lvl="1"/>
            <a:r>
              <a:rPr lang="en-US" dirty="0"/>
              <a:t>List item</a:t>
            </a:r>
          </a:p>
          <a:p>
            <a:pPr lvl="2"/>
            <a:r>
              <a:rPr lang="en-US" dirty="0"/>
              <a:t>List item (sub)</a:t>
            </a:r>
          </a:p>
        </p:txBody>
      </p:sp>
      <p:sp>
        <p:nvSpPr>
          <p:cNvPr id="21" name="Text Placeholder - Stat 3"/>
          <p:cNvSpPr>
            <a:spLocks noGrp="1"/>
          </p:cNvSpPr>
          <p:nvPr>
            <p:ph type="body" sz="quarter" idx="30" hasCustomPrompt="1"/>
          </p:nvPr>
        </p:nvSpPr>
        <p:spPr>
          <a:xfrm>
            <a:off x="4985726" y="5013564"/>
            <a:ext cx="1882302" cy="93003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22" name="Text Placeholder - Stat 2"/>
          <p:cNvSpPr>
            <a:spLocks noGrp="1"/>
          </p:cNvSpPr>
          <p:nvPr>
            <p:ph type="body" sz="quarter" idx="29" hasCustomPrompt="1"/>
          </p:nvPr>
        </p:nvSpPr>
        <p:spPr>
          <a:xfrm>
            <a:off x="2823063" y="5013564"/>
            <a:ext cx="1882302" cy="93003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24" name="Text Placeholder - Stat 1"/>
          <p:cNvSpPr>
            <a:spLocks noGrp="1"/>
          </p:cNvSpPr>
          <p:nvPr>
            <p:ph type="body" sz="quarter" idx="28" hasCustomPrompt="1"/>
          </p:nvPr>
        </p:nvSpPr>
        <p:spPr>
          <a:xfrm>
            <a:off x="660400" y="5013564"/>
            <a:ext cx="1882302" cy="93003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cxnSp>
        <p:nvCxnSpPr>
          <p:cNvPr id="25" name="Stat-Bar"/>
          <p:cNvCxnSpPr/>
          <p:nvPr userDrawn="1"/>
        </p:nvCxnSpPr>
        <p:spPr>
          <a:xfrm flipH="1">
            <a:off x="4658688" y="4793457"/>
            <a:ext cx="220934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at-Hash"/>
          <p:cNvCxnSpPr/>
          <p:nvPr userDrawn="1"/>
        </p:nvCxnSpPr>
        <p:spPr>
          <a:xfrm rot="5400000">
            <a:off x="5840021" y="4880313"/>
            <a:ext cx="17371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at-Bar"/>
          <p:cNvCxnSpPr/>
          <p:nvPr userDrawn="1"/>
        </p:nvCxnSpPr>
        <p:spPr>
          <a:xfrm rot="5400000">
            <a:off x="3734436" y="3858605"/>
            <a:ext cx="0" cy="186970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at-Hash"/>
          <p:cNvCxnSpPr/>
          <p:nvPr userDrawn="1"/>
        </p:nvCxnSpPr>
        <p:spPr>
          <a:xfrm rot="5400000">
            <a:off x="3677358" y="4880313"/>
            <a:ext cx="17371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at-Bar"/>
          <p:cNvCxnSpPr/>
          <p:nvPr userDrawn="1"/>
        </p:nvCxnSpPr>
        <p:spPr>
          <a:xfrm flipH="1">
            <a:off x="661287" y="4793434"/>
            <a:ext cx="214311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at-Hash"/>
          <p:cNvCxnSpPr/>
          <p:nvPr userDrawn="1"/>
        </p:nvCxnSpPr>
        <p:spPr>
          <a:xfrm rot="5400000">
            <a:off x="1514695" y="4880290"/>
            <a:ext cx="17371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32"/>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33"/>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419096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MAP- State 1_Dark">
    <p:bg>
      <p:bgPr>
        <a:solidFill>
          <a:schemeClr val="accent1"/>
        </a:solidFill>
        <a:effectLst/>
      </p:bgPr>
    </p:bg>
    <p:spTree>
      <p:nvGrpSpPr>
        <p:cNvPr id="1" name=""/>
        <p:cNvGrpSpPr/>
        <p:nvPr/>
      </p:nvGrpSpPr>
      <p:grpSpPr>
        <a:xfrm>
          <a:off x="0" y="0"/>
          <a:ext cx="0" cy="0"/>
          <a:chOff x="0" y="0"/>
          <a:chExt cx="0" cy="0"/>
        </a:xfrm>
      </p:grpSpPr>
      <p:sp>
        <p:nvSpPr>
          <p:cNvPr id="17" name="Rectangle 16"/>
          <p:cNvSpPr/>
          <p:nvPr userDrawn="1"/>
        </p:nvSpPr>
        <p:spPr>
          <a:xfrm>
            <a:off x="0" y="2667001"/>
            <a:ext cx="1554480" cy="381000"/>
          </a:xfrm>
          <a:prstGeom prst="rect">
            <a:avLst/>
          </a:prstGeom>
          <a:solidFill>
            <a:schemeClr val="tx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0400" y="457200"/>
            <a:ext cx="3733799" cy="2057400"/>
          </a:xfrm>
        </p:spPr>
        <p:txBody>
          <a:bodyPr anchor="b"/>
          <a:lstStyle>
            <a:lvl1pPr>
              <a:defRPr>
                <a:solidFill>
                  <a:schemeClr val="bg1"/>
                </a:solidFill>
              </a:defRPr>
            </a:lvl1pPr>
          </a:lstStyle>
          <a:p>
            <a:r>
              <a:rPr lang="en-US" dirty="0"/>
              <a:t>Add Slide Title</a:t>
            </a:r>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45" name="Text Placeholder - Stat 1"/>
          <p:cNvSpPr>
            <a:spLocks noGrp="1"/>
          </p:cNvSpPr>
          <p:nvPr>
            <p:ph type="body" sz="quarter" idx="28" hasCustomPrompt="1"/>
          </p:nvPr>
        </p:nvSpPr>
        <p:spPr>
          <a:xfrm>
            <a:off x="4793292" y="4729436"/>
            <a:ext cx="2424926"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18" name="Text Placeholder - Left, Mid"/>
          <p:cNvSpPr>
            <a:spLocks noGrp="1"/>
          </p:cNvSpPr>
          <p:nvPr>
            <p:ph type="body" sz="quarter" idx="12" hasCustomPrompt="1"/>
          </p:nvPr>
        </p:nvSpPr>
        <p:spPr>
          <a:xfrm>
            <a:off x="667265" y="2857501"/>
            <a:ext cx="3557073" cy="3086098"/>
          </a:xfrm>
        </p:spPr>
        <p:txBody>
          <a:bodyPr numCol="1"/>
          <a:lstStyle>
            <a:lvl1pPr>
              <a:lnSpc>
                <a:spcPct val="100000"/>
              </a:lnSpc>
              <a:spcBef>
                <a:spcPts val="0"/>
              </a:spcBef>
              <a:spcAft>
                <a:spcPts val="1000"/>
              </a:spcAft>
              <a:defRPr sz="3200" baseline="0">
                <a:solidFill>
                  <a:schemeClr val="bg1"/>
                </a:solidFill>
                <a:latin typeface="+mn-lt"/>
              </a:defRPr>
            </a:lvl1pPr>
            <a:lvl2pPr>
              <a:lnSpc>
                <a:spcPct val="100000"/>
              </a:lnSpc>
              <a:defRPr sz="2400" b="0">
                <a:solidFill>
                  <a:schemeClr val="bg2">
                    <a:lumMod val="75000"/>
                  </a:schemeClr>
                </a:solidFill>
              </a:defRPr>
            </a:lvl2pPr>
            <a:lvl3pPr marL="0" indent="0">
              <a:lnSpc>
                <a:spcPct val="100000"/>
              </a:lnSpc>
              <a:buFont typeface="Arial" panose="020B0604020202020204" pitchFamily="34" charset="0"/>
              <a:buNone/>
              <a:defRPr sz="2400" baseline="0">
                <a:solidFill>
                  <a:schemeClr val="bg1"/>
                </a:solidFill>
              </a:defRPr>
            </a:lvl3pPr>
            <a:lvl4pPr marL="230188" indent="-230188">
              <a:lnSpc>
                <a:spcPct val="100000"/>
              </a:lnSpc>
              <a:spcAft>
                <a:spcPts val="600"/>
              </a:spcAft>
              <a:buClr>
                <a:schemeClr val="accent3"/>
              </a:buClr>
              <a:buFont typeface="Arial" panose="020B0604020202020204" pitchFamily="34" charset="0"/>
              <a:buChar char="•"/>
              <a:defRPr sz="2400">
                <a:solidFill>
                  <a:schemeClr val="bg1"/>
                </a:solidFill>
              </a:defRPr>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3754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MAP - State 1">
    <p:spTree>
      <p:nvGrpSpPr>
        <p:cNvPr id="1" name=""/>
        <p:cNvGrpSpPr/>
        <p:nvPr/>
      </p:nvGrpSpPr>
      <p:grpSpPr>
        <a:xfrm>
          <a:off x="0" y="0"/>
          <a:ext cx="0" cy="0"/>
          <a:chOff x="0" y="0"/>
          <a:chExt cx="0" cy="0"/>
        </a:xfrm>
      </p:grpSpPr>
      <p:sp>
        <p:nvSpPr>
          <p:cNvPr id="16" name="Rectangle 15"/>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 name="Rectangle 13"/>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7269" y="914400"/>
            <a:ext cx="3557069" cy="1600200"/>
          </a:xfrm>
        </p:spPr>
        <p:txBody>
          <a:bodyPr anchor="b"/>
          <a:lstStyle/>
          <a:p>
            <a:r>
              <a:rPr lang="en-US" dirty="0"/>
              <a:t>Add Slide Title</a:t>
            </a:r>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23" name="Text Placeholder - Left, Mid"/>
          <p:cNvSpPr>
            <a:spLocks noGrp="1"/>
          </p:cNvSpPr>
          <p:nvPr>
            <p:ph type="body" sz="quarter" idx="12" hasCustomPrompt="1"/>
          </p:nvPr>
        </p:nvSpPr>
        <p:spPr>
          <a:xfrm>
            <a:off x="667265" y="2857501"/>
            <a:ext cx="3557073" cy="3086098"/>
          </a:xfrm>
        </p:spPr>
        <p:txBody>
          <a:bodyPr numCol="1"/>
          <a:lstStyle>
            <a:lvl1pPr>
              <a:lnSpc>
                <a:spcPct val="100000"/>
              </a:lnSpc>
              <a:spcBef>
                <a:spcPts val="0"/>
              </a:spcBef>
              <a:spcAft>
                <a:spcPts val="1000"/>
              </a:spcAft>
              <a:defRPr sz="3200" baseline="0">
                <a:latin typeface="+mn-lt"/>
              </a:defRPr>
            </a:lvl1pPr>
            <a:lvl2pPr>
              <a:lnSpc>
                <a:spcPct val="100000"/>
              </a:lnSpc>
              <a:defRPr sz="2400" b="0">
                <a:solidFill>
                  <a:schemeClr val="bg2">
                    <a:lumMod val="75000"/>
                  </a:schemeClr>
                </a:solidFill>
              </a:defRPr>
            </a:lvl2pPr>
            <a:lvl3pPr marL="0" indent="0">
              <a:lnSpc>
                <a:spcPct val="100000"/>
              </a:lnSpc>
              <a:buFont typeface="Arial" panose="020B0604020202020204" pitchFamily="34" charset="0"/>
              <a:buNone/>
              <a:defRPr sz="2400" baseline="0">
                <a:solidFill>
                  <a:schemeClr val="accent5"/>
                </a:solidFill>
              </a:defRPr>
            </a:lvl3pPr>
            <a:lvl4pPr marL="230188" indent="-230188">
              <a:lnSpc>
                <a:spcPct val="100000"/>
              </a:lnSpc>
              <a:spcAft>
                <a:spcPts val="600"/>
              </a:spcAft>
              <a:buFont typeface="Arial" panose="020B0604020202020204" pitchFamily="34" charset="0"/>
              <a:buChar char="•"/>
              <a:defRPr sz="2400"/>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17" name="Text Placeholder - Stat 1"/>
          <p:cNvSpPr>
            <a:spLocks noGrp="1"/>
          </p:cNvSpPr>
          <p:nvPr>
            <p:ph type="body" sz="quarter" idx="28" hasCustomPrompt="1"/>
          </p:nvPr>
        </p:nvSpPr>
        <p:spPr>
          <a:xfrm>
            <a:off x="4793292" y="4729436"/>
            <a:ext cx="2424926" cy="121416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5065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MAP - State 2_Dark">
    <p:bg>
      <p:bgPr>
        <a:solidFill>
          <a:schemeClr val="accent1"/>
        </a:solidFill>
        <a:effectLst/>
      </p:bgPr>
    </p:bg>
    <p:spTree>
      <p:nvGrpSpPr>
        <p:cNvPr id="1" name=""/>
        <p:cNvGrpSpPr/>
        <p:nvPr/>
      </p:nvGrpSpPr>
      <p:grpSpPr>
        <a:xfrm>
          <a:off x="0" y="0"/>
          <a:ext cx="0" cy="0"/>
          <a:chOff x="0" y="0"/>
          <a:chExt cx="0" cy="0"/>
        </a:xfrm>
      </p:grpSpPr>
      <p:sp>
        <p:nvSpPr>
          <p:cNvPr id="22" name="Rectangle 21"/>
          <p:cNvSpPr/>
          <p:nvPr userDrawn="1"/>
        </p:nvSpPr>
        <p:spPr>
          <a:xfrm>
            <a:off x="0" y="2667001"/>
            <a:ext cx="1554480" cy="381000"/>
          </a:xfrm>
          <a:prstGeom prst="rect">
            <a:avLst/>
          </a:prstGeom>
          <a:solidFill>
            <a:schemeClr val="tx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Rectangle 20"/>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7265" y="914400"/>
            <a:ext cx="3557073" cy="1600200"/>
          </a:xfrm>
        </p:spPr>
        <p:txBody>
          <a:bodyPr anchor="b"/>
          <a:lstStyle>
            <a:lvl1pPr>
              <a:defRPr>
                <a:solidFill>
                  <a:schemeClr val="bg1"/>
                </a:solidFill>
              </a:defRPr>
            </a:lvl1pPr>
          </a:lstStyle>
          <a:p>
            <a:r>
              <a:rPr lang="en-US" dirty="0"/>
              <a:t>Add Slide Title</a:t>
            </a:r>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44" name="Text Placeholder - Stat 2"/>
          <p:cNvSpPr>
            <a:spLocks noGrp="1"/>
          </p:cNvSpPr>
          <p:nvPr>
            <p:ph type="body" sz="quarter" idx="29" hasCustomPrompt="1"/>
          </p:nvPr>
        </p:nvSpPr>
        <p:spPr>
          <a:xfrm>
            <a:off x="2879331" y="4734562"/>
            <a:ext cx="1978441"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45" name="Text Placeholder - Stat 1"/>
          <p:cNvSpPr>
            <a:spLocks noGrp="1"/>
          </p:cNvSpPr>
          <p:nvPr>
            <p:ph type="body" sz="quarter" idx="28" hasCustomPrompt="1"/>
          </p:nvPr>
        </p:nvSpPr>
        <p:spPr>
          <a:xfrm>
            <a:off x="667265" y="4734562"/>
            <a:ext cx="1976233"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cxnSp>
        <p:nvCxnSpPr>
          <p:cNvPr id="54" name="Stat-Bar"/>
          <p:cNvCxnSpPr/>
          <p:nvPr/>
        </p:nvCxnSpPr>
        <p:spPr>
          <a:xfrm flipH="1">
            <a:off x="2735182" y="4514454"/>
            <a:ext cx="212259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3784107" y="4598898"/>
            <a:ext cx="1688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at-Bar"/>
          <p:cNvCxnSpPr/>
          <p:nvPr userDrawn="1"/>
        </p:nvCxnSpPr>
        <p:spPr>
          <a:xfrm flipH="1">
            <a:off x="667265" y="4514432"/>
            <a:ext cx="209259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at-Hash"/>
          <p:cNvCxnSpPr/>
          <p:nvPr/>
        </p:nvCxnSpPr>
        <p:spPr>
          <a:xfrm rot="5400000">
            <a:off x="1570937" y="4598876"/>
            <a:ext cx="1688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 Left, Mid"/>
          <p:cNvSpPr>
            <a:spLocks noGrp="1"/>
          </p:cNvSpPr>
          <p:nvPr userDrawn="1">
            <p:ph type="body" sz="quarter" idx="12" hasCustomPrompt="1"/>
          </p:nvPr>
        </p:nvSpPr>
        <p:spPr>
          <a:xfrm>
            <a:off x="667265" y="2857501"/>
            <a:ext cx="6514931" cy="1431676"/>
          </a:xfrm>
        </p:spPr>
        <p:txBody>
          <a:bodyPr numCol="2" spcCol="274320"/>
          <a:lstStyle>
            <a:lvl1pPr>
              <a:lnSpc>
                <a:spcPct val="100000"/>
              </a:lnSpc>
              <a:spcBef>
                <a:spcPts val="0"/>
              </a:spcBef>
              <a:spcAft>
                <a:spcPts val="1000"/>
              </a:spcAft>
              <a:defRPr sz="2400" baseline="0">
                <a:solidFill>
                  <a:schemeClr val="bg1"/>
                </a:solidFill>
                <a:latin typeface="+mn-lt"/>
              </a:defRPr>
            </a:lvl1pPr>
            <a:lvl2pPr>
              <a:lnSpc>
                <a:spcPct val="100000"/>
              </a:lnSpc>
              <a:defRPr sz="2400" b="0">
                <a:solidFill>
                  <a:schemeClr val="accent3"/>
                </a:solidFill>
              </a:defRPr>
            </a:lvl2pPr>
            <a:lvl3pPr marL="0" indent="0">
              <a:lnSpc>
                <a:spcPct val="100000"/>
              </a:lnSpc>
              <a:buFont typeface="Arial" panose="020B0604020202020204" pitchFamily="34" charset="0"/>
              <a:buNone/>
              <a:defRPr sz="2000" baseline="0">
                <a:solidFill>
                  <a:schemeClr val="bg1"/>
                </a:solidFill>
              </a:defRPr>
            </a:lvl3pPr>
            <a:lvl4pPr marL="230188" indent="-230188">
              <a:lnSpc>
                <a:spcPct val="100000"/>
              </a:lnSpc>
              <a:spcAft>
                <a:spcPts val="600"/>
              </a:spcAft>
              <a:buClr>
                <a:schemeClr val="accent3"/>
              </a:buClr>
              <a:buFont typeface="Arial" panose="020B0604020202020204" pitchFamily="34" charset="0"/>
              <a:buChar char="•"/>
              <a:defRPr sz="2000">
                <a:solidFill>
                  <a:schemeClr val="bg1"/>
                </a:solidFill>
              </a:defRPr>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92981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MAP - State 2">
    <p:spTree>
      <p:nvGrpSpPr>
        <p:cNvPr id="1" name=""/>
        <p:cNvGrpSpPr/>
        <p:nvPr/>
      </p:nvGrpSpPr>
      <p:grpSpPr>
        <a:xfrm>
          <a:off x="0" y="0"/>
          <a:ext cx="0" cy="0"/>
          <a:chOff x="0" y="0"/>
          <a:chExt cx="0" cy="0"/>
        </a:xfrm>
      </p:grpSpPr>
      <p:sp>
        <p:nvSpPr>
          <p:cNvPr id="22" name="Rectangle 21"/>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Rectangle 20"/>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7265" y="914400"/>
            <a:ext cx="3557073" cy="1600200"/>
          </a:xfrm>
        </p:spPr>
        <p:txBody>
          <a:bodyPr anchor="b"/>
          <a:lstStyle/>
          <a:p>
            <a:r>
              <a:rPr lang="en-US" dirty="0"/>
              <a:t>Add Slide Title</a:t>
            </a:r>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18" name="Text Placeholder - Left, Mid"/>
          <p:cNvSpPr>
            <a:spLocks noGrp="1"/>
          </p:cNvSpPr>
          <p:nvPr>
            <p:ph type="body" sz="quarter" idx="12" hasCustomPrompt="1"/>
          </p:nvPr>
        </p:nvSpPr>
        <p:spPr>
          <a:xfrm>
            <a:off x="667265" y="2857501"/>
            <a:ext cx="6514931" cy="1431676"/>
          </a:xfrm>
        </p:spPr>
        <p:txBody>
          <a:bodyPr numCol="2" spcCol="274320"/>
          <a:lstStyle>
            <a:lvl1pPr>
              <a:lnSpc>
                <a:spcPct val="100000"/>
              </a:lnSpc>
              <a:spcBef>
                <a:spcPts val="0"/>
              </a:spcBef>
              <a:spcAft>
                <a:spcPts val="1000"/>
              </a:spcAft>
              <a:defRPr sz="2400" baseline="0">
                <a:latin typeface="+mn-lt"/>
              </a:defRPr>
            </a:lvl1pPr>
            <a:lvl2pPr>
              <a:lnSpc>
                <a:spcPct val="100000"/>
              </a:lnSpc>
              <a:defRPr sz="2400" b="0">
                <a:solidFill>
                  <a:schemeClr val="bg2">
                    <a:lumMod val="75000"/>
                  </a:schemeClr>
                </a:solidFill>
              </a:defRPr>
            </a:lvl2pPr>
            <a:lvl3pPr marL="0" indent="0">
              <a:lnSpc>
                <a:spcPct val="100000"/>
              </a:lnSpc>
              <a:buFont typeface="Arial" panose="020B0604020202020204" pitchFamily="34" charset="0"/>
              <a:buNone/>
              <a:defRPr sz="2000" baseline="0">
                <a:solidFill>
                  <a:schemeClr val="accent5"/>
                </a:solidFill>
              </a:defRPr>
            </a:lvl3pPr>
            <a:lvl4pPr marL="166688" indent="-166688">
              <a:lnSpc>
                <a:spcPct val="100000"/>
              </a:lnSpc>
              <a:spcAft>
                <a:spcPts val="600"/>
              </a:spcAft>
              <a:buFont typeface="Arial" panose="020B0604020202020204" pitchFamily="34" charset="0"/>
              <a:buChar char="•"/>
              <a:defRPr sz="2000"/>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23" name="Text Placeholder - Stat 2"/>
          <p:cNvSpPr>
            <a:spLocks noGrp="1"/>
          </p:cNvSpPr>
          <p:nvPr>
            <p:ph type="body" sz="quarter" idx="29" hasCustomPrompt="1"/>
          </p:nvPr>
        </p:nvSpPr>
        <p:spPr>
          <a:xfrm>
            <a:off x="2879331" y="4734562"/>
            <a:ext cx="1978441" cy="121416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24" name="Text Placeholder - Stat 1"/>
          <p:cNvSpPr>
            <a:spLocks noGrp="1"/>
          </p:cNvSpPr>
          <p:nvPr>
            <p:ph type="body" sz="quarter" idx="28" hasCustomPrompt="1"/>
          </p:nvPr>
        </p:nvSpPr>
        <p:spPr>
          <a:xfrm>
            <a:off x="667265" y="4734562"/>
            <a:ext cx="1976233" cy="121416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cxnSp>
        <p:nvCxnSpPr>
          <p:cNvPr id="25" name="Stat-Bar"/>
          <p:cNvCxnSpPr/>
          <p:nvPr userDrawn="1"/>
        </p:nvCxnSpPr>
        <p:spPr>
          <a:xfrm flipH="1">
            <a:off x="2735182" y="4514454"/>
            <a:ext cx="212259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at-Hash"/>
          <p:cNvCxnSpPr/>
          <p:nvPr userDrawn="1"/>
        </p:nvCxnSpPr>
        <p:spPr>
          <a:xfrm rot="5400000">
            <a:off x="3784107" y="4598898"/>
            <a:ext cx="1688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at-Bar"/>
          <p:cNvCxnSpPr/>
          <p:nvPr userDrawn="1"/>
        </p:nvCxnSpPr>
        <p:spPr>
          <a:xfrm flipH="1">
            <a:off x="667265" y="4514432"/>
            <a:ext cx="209259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at-Hash"/>
          <p:cNvCxnSpPr/>
          <p:nvPr userDrawn="1"/>
        </p:nvCxnSpPr>
        <p:spPr>
          <a:xfrm rot="5400000">
            <a:off x="1570937" y="4598876"/>
            <a:ext cx="1688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86826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MAP - State 3_Dark">
    <p:bg>
      <p:bgPr>
        <a:solidFill>
          <a:schemeClr val="accent1"/>
        </a:solidFill>
        <a:effectLst/>
      </p:bgPr>
    </p:bg>
    <p:spTree>
      <p:nvGrpSpPr>
        <p:cNvPr id="1" name=""/>
        <p:cNvGrpSpPr/>
        <p:nvPr/>
      </p:nvGrpSpPr>
      <p:grpSpPr>
        <a:xfrm>
          <a:off x="0" y="0"/>
          <a:ext cx="0" cy="0"/>
          <a:chOff x="0" y="0"/>
          <a:chExt cx="0" cy="0"/>
        </a:xfrm>
      </p:grpSpPr>
      <p:sp>
        <p:nvSpPr>
          <p:cNvPr id="28" name="Rectangle 27"/>
          <p:cNvSpPr/>
          <p:nvPr userDrawn="1"/>
        </p:nvSpPr>
        <p:spPr>
          <a:xfrm>
            <a:off x="0" y="2667001"/>
            <a:ext cx="1554480" cy="381000"/>
          </a:xfrm>
          <a:prstGeom prst="rect">
            <a:avLst/>
          </a:prstGeom>
          <a:solidFill>
            <a:schemeClr val="tx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7" name="Rectangle 26"/>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7265" y="914400"/>
            <a:ext cx="3557073" cy="1600200"/>
          </a:xfrm>
        </p:spPr>
        <p:txBody>
          <a:bodyPr anchor="b"/>
          <a:lstStyle>
            <a:lvl1pPr>
              <a:defRPr>
                <a:solidFill>
                  <a:schemeClr val="bg1"/>
                </a:solidFill>
              </a:defRPr>
            </a:lvl1pPr>
          </a:lstStyle>
          <a:p>
            <a:r>
              <a:rPr lang="en-US" dirty="0"/>
              <a:t>Add Slide Title</a:t>
            </a:r>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58" name="Text Placeholder - Stat 3"/>
          <p:cNvSpPr>
            <a:spLocks noGrp="1"/>
          </p:cNvSpPr>
          <p:nvPr>
            <p:ph type="body" sz="quarter" idx="30" hasCustomPrompt="1"/>
          </p:nvPr>
        </p:nvSpPr>
        <p:spPr>
          <a:xfrm>
            <a:off x="4894660" y="4747732"/>
            <a:ext cx="1798371"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0" name="Text Placeholder - Stat 2"/>
          <p:cNvSpPr>
            <a:spLocks noGrp="1"/>
          </p:cNvSpPr>
          <p:nvPr>
            <p:ph type="body" sz="quarter" idx="29" hasCustomPrompt="1"/>
          </p:nvPr>
        </p:nvSpPr>
        <p:spPr>
          <a:xfrm>
            <a:off x="2780963" y="4740826"/>
            <a:ext cx="1798371"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2" name="Text Placeholder - Stat 1"/>
          <p:cNvSpPr>
            <a:spLocks noGrp="1"/>
          </p:cNvSpPr>
          <p:nvPr>
            <p:ph type="body" sz="quarter" idx="28" hasCustomPrompt="1"/>
          </p:nvPr>
        </p:nvSpPr>
        <p:spPr>
          <a:xfrm>
            <a:off x="667265" y="4740826"/>
            <a:ext cx="1798371"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cxnSp>
        <p:nvCxnSpPr>
          <p:cNvPr id="76" name="Stat-Bar"/>
          <p:cNvCxnSpPr/>
          <p:nvPr/>
        </p:nvCxnSpPr>
        <p:spPr>
          <a:xfrm flipH="1">
            <a:off x="4570441" y="4518454"/>
            <a:ext cx="212259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Stat-Hash"/>
          <p:cNvCxnSpPr/>
          <p:nvPr/>
        </p:nvCxnSpPr>
        <p:spPr>
          <a:xfrm rot="5400000">
            <a:off x="5709401" y="4602898"/>
            <a:ext cx="1688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at-Bar"/>
          <p:cNvCxnSpPr/>
          <p:nvPr/>
        </p:nvCxnSpPr>
        <p:spPr>
          <a:xfrm rot="5400000">
            <a:off x="3667975" y="3605638"/>
            <a:ext cx="0" cy="18256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Stat-Hash"/>
          <p:cNvCxnSpPr/>
          <p:nvPr/>
        </p:nvCxnSpPr>
        <p:spPr>
          <a:xfrm rot="5400000">
            <a:off x="3595704" y="4602898"/>
            <a:ext cx="1688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at-Bar"/>
          <p:cNvCxnSpPr/>
          <p:nvPr userDrawn="1"/>
        </p:nvCxnSpPr>
        <p:spPr>
          <a:xfrm flipH="1">
            <a:off x="667265" y="4518432"/>
            <a:ext cx="209259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at-Hash"/>
          <p:cNvCxnSpPr/>
          <p:nvPr/>
        </p:nvCxnSpPr>
        <p:spPr>
          <a:xfrm rot="5400000">
            <a:off x="1482006" y="4602876"/>
            <a:ext cx="1688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 Placeholder - Left, Mid"/>
          <p:cNvSpPr>
            <a:spLocks noGrp="1"/>
          </p:cNvSpPr>
          <p:nvPr userDrawn="1">
            <p:ph type="body" sz="quarter" idx="12" hasCustomPrompt="1"/>
          </p:nvPr>
        </p:nvSpPr>
        <p:spPr>
          <a:xfrm>
            <a:off x="667265" y="2857501"/>
            <a:ext cx="6514931" cy="1431676"/>
          </a:xfrm>
        </p:spPr>
        <p:txBody>
          <a:bodyPr numCol="2" spcCol="274320"/>
          <a:lstStyle>
            <a:lvl1pPr>
              <a:lnSpc>
                <a:spcPct val="100000"/>
              </a:lnSpc>
              <a:spcBef>
                <a:spcPts val="0"/>
              </a:spcBef>
              <a:spcAft>
                <a:spcPts val="1000"/>
              </a:spcAft>
              <a:defRPr sz="2400" baseline="0">
                <a:solidFill>
                  <a:schemeClr val="bg1"/>
                </a:solidFill>
                <a:latin typeface="+mn-lt"/>
              </a:defRPr>
            </a:lvl1pPr>
            <a:lvl2pPr>
              <a:lnSpc>
                <a:spcPct val="100000"/>
              </a:lnSpc>
              <a:defRPr sz="2400" b="0">
                <a:solidFill>
                  <a:schemeClr val="accent3"/>
                </a:solidFill>
              </a:defRPr>
            </a:lvl2pPr>
            <a:lvl3pPr marL="0" indent="0">
              <a:lnSpc>
                <a:spcPct val="100000"/>
              </a:lnSpc>
              <a:buFont typeface="Arial" panose="020B0604020202020204" pitchFamily="34" charset="0"/>
              <a:buNone/>
              <a:defRPr sz="2000" baseline="0">
                <a:solidFill>
                  <a:schemeClr val="bg1"/>
                </a:solidFill>
              </a:defRPr>
            </a:lvl3pPr>
            <a:lvl4pPr marL="166688" indent="-166688">
              <a:lnSpc>
                <a:spcPct val="100000"/>
              </a:lnSpc>
              <a:spcAft>
                <a:spcPts val="600"/>
              </a:spcAft>
              <a:buClr>
                <a:schemeClr val="accent3"/>
              </a:buClr>
              <a:buFont typeface="Arial" panose="020B0604020202020204" pitchFamily="34" charset="0"/>
              <a:buChar char="•"/>
              <a:defRPr sz="2000">
                <a:solidFill>
                  <a:schemeClr val="bg1"/>
                </a:solidFill>
              </a:defRPr>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40899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MAP - State 3">
    <p:spTree>
      <p:nvGrpSpPr>
        <p:cNvPr id="1" name=""/>
        <p:cNvGrpSpPr/>
        <p:nvPr/>
      </p:nvGrpSpPr>
      <p:grpSpPr>
        <a:xfrm>
          <a:off x="0" y="0"/>
          <a:ext cx="0" cy="0"/>
          <a:chOff x="0" y="0"/>
          <a:chExt cx="0" cy="0"/>
        </a:xfrm>
      </p:grpSpPr>
      <p:sp>
        <p:nvSpPr>
          <p:cNvPr id="27" name="Rectangle 26"/>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Rectangle 25"/>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7265" y="914400"/>
            <a:ext cx="3557073" cy="1600200"/>
          </a:xfrm>
        </p:spPr>
        <p:txBody>
          <a:bodyPr anchor="b"/>
          <a:lstStyle/>
          <a:p>
            <a:r>
              <a:rPr lang="en-US" dirty="0"/>
              <a:t>Add Slide Title</a:t>
            </a:r>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23" name="Text Placeholder - Left, Mid"/>
          <p:cNvSpPr>
            <a:spLocks noGrp="1"/>
          </p:cNvSpPr>
          <p:nvPr>
            <p:ph type="body" sz="quarter" idx="12" hasCustomPrompt="1"/>
          </p:nvPr>
        </p:nvSpPr>
        <p:spPr>
          <a:xfrm>
            <a:off x="667265" y="2857501"/>
            <a:ext cx="6514931" cy="1431676"/>
          </a:xfrm>
        </p:spPr>
        <p:txBody>
          <a:bodyPr numCol="2" spcCol="274320"/>
          <a:lstStyle>
            <a:lvl1pPr>
              <a:lnSpc>
                <a:spcPct val="100000"/>
              </a:lnSpc>
              <a:spcBef>
                <a:spcPts val="0"/>
              </a:spcBef>
              <a:spcAft>
                <a:spcPts val="1000"/>
              </a:spcAft>
              <a:defRPr sz="2400" baseline="0">
                <a:latin typeface="+mn-lt"/>
              </a:defRPr>
            </a:lvl1pPr>
            <a:lvl2pPr>
              <a:lnSpc>
                <a:spcPct val="100000"/>
              </a:lnSpc>
              <a:defRPr sz="2400" b="0">
                <a:solidFill>
                  <a:schemeClr val="bg2">
                    <a:lumMod val="75000"/>
                  </a:schemeClr>
                </a:solidFill>
              </a:defRPr>
            </a:lvl2pPr>
            <a:lvl3pPr marL="0" indent="0">
              <a:lnSpc>
                <a:spcPct val="100000"/>
              </a:lnSpc>
              <a:buFont typeface="Arial" panose="020B0604020202020204" pitchFamily="34" charset="0"/>
              <a:buNone/>
              <a:defRPr sz="2000" baseline="0">
                <a:solidFill>
                  <a:schemeClr val="accent5"/>
                </a:solidFill>
              </a:defRPr>
            </a:lvl3pPr>
            <a:lvl4pPr marL="166688" indent="-166688">
              <a:lnSpc>
                <a:spcPct val="100000"/>
              </a:lnSpc>
              <a:spcAft>
                <a:spcPts val="600"/>
              </a:spcAft>
              <a:buFont typeface="Arial" panose="020B0604020202020204" pitchFamily="34" charset="0"/>
              <a:buChar char="•"/>
              <a:defRPr sz="2000"/>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28" name="Text Placeholder - Stat 3"/>
          <p:cNvSpPr>
            <a:spLocks noGrp="1"/>
          </p:cNvSpPr>
          <p:nvPr>
            <p:ph type="body" sz="quarter" idx="30" hasCustomPrompt="1"/>
          </p:nvPr>
        </p:nvSpPr>
        <p:spPr>
          <a:xfrm>
            <a:off x="4894660" y="4747732"/>
            <a:ext cx="1798371" cy="121416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29" name="Text Placeholder - Stat 2"/>
          <p:cNvSpPr>
            <a:spLocks noGrp="1"/>
          </p:cNvSpPr>
          <p:nvPr>
            <p:ph type="body" sz="quarter" idx="29" hasCustomPrompt="1"/>
          </p:nvPr>
        </p:nvSpPr>
        <p:spPr>
          <a:xfrm>
            <a:off x="2780963" y="4740826"/>
            <a:ext cx="1798371" cy="121416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30" name="Text Placeholder - Stat 1"/>
          <p:cNvSpPr>
            <a:spLocks noGrp="1"/>
          </p:cNvSpPr>
          <p:nvPr>
            <p:ph type="body" sz="quarter" idx="28" hasCustomPrompt="1"/>
          </p:nvPr>
        </p:nvSpPr>
        <p:spPr>
          <a:xfrm>
            <a:off x="667265" y="4740826"/>
            <a:ext cx="1798371" cy="121416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cxnSp>
        <p:nvCxnSpPr>
          <p:cNvPr id="31" name="Stat-Bar"/>
          <p:cNvCxnSpPr/>
          <p:nvPr userDrawn="1"/>
        </p:nvCxnSpPr>
        <p:spPr>
          <a:xfrm flipH="1">
            <a:off x="4570441" y="4518454"/>
            <a:ext cx="212259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at-Hash"/>
          <p:cNvCxnSpPr/>
          <p:nvPr userDrawn="1"/>
        </p:nvCxnSpPr>
        <p:spPr>
          <a:xfrm rot="5400000">
            <a:off x="5709401" y="4602898"/>
            <a:ext cx="1688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at-Bar"/>
          <p:cNvCxnSpPr/>
          <p:nvPr userDrawn="1"/>
        </p:nvCxnSpPr>
        <p:spPr>
          <a:xfrm rot="5400000">
            <a:off x="3667975" y="3605638"/>
            <a:ext cx="0" cy="18256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at-Hash"/>
          <p:cNvCxnSpPr/>
          <p:nvPr userDrawn="1"/>
        </p:nvCxnSpPr>
        <p:spPr>
          <a:xfrm rot="5400000">
            <a:off x="3595704" y="4602898"/>
            <a:ext cx="1688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at-Bar"/>
          <p:cNvCxnSpPr/>
          <p:nvPr userDrawn="1"/>
        </p:nvCxnSpPr>
        <p:spPr>
          <a:xfrm flipH="1">
            <a:off x="667265" y="4518432"/>
            <a:ext cx="209259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at-Hash"/>
          <p:cNvCxnSpPr/>
          <p:nvPr userDrawn="1"/>
        </p:nvCxnSpPr>
        <p:spPr>
          <a:xfrm rot="5400000">
            <a:off x="1482006" y="4602876"/>
            <a:ext cx="1688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02590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re Stats_Dark">
    <p:bg>
      <p:bgPr>
        <a:solidFill>
          <a:schemeClr val="accent1"/>
        </a:solidFill>
        <a:effectLst/>
      </p:bgPr>
    </p:bg>
    <p:spTree>
      <p:nvGrpSpPr>
        <p:cNvPr id="1" name=""/>
        <p:cNvGrpSpPr/>
        <p:nvPr/>
      </p:nvGrpSpPr>
      <p:grpSpPr>
        <a:xfrm>
          <a:off x="0" y="0"/>
          <a:ext cx="0" cy="0"/>
          <a:chOff x="0" y="0"/>
          <a:chExt cx="0" cy="0"/>
        </a:xfrm>
      </p:grpSpPr>
      <p:sp>
        <p:nvSpPr>
          <p:cNvPr id="36" name="Rectangle 35"/>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6" name="Picture - 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4200" y="0"/>
            <a:ext cx="6985000" cy="6400800"/>
          </a:xfrm>
          <a:prstGeom prst="rect">
            <a:avLst/>
          </a:prstGeom>
        </p:spPr>
      </p:pic>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at-Hash"/>
          <p:cNvCxnSpPr/>
          <p:nvPr/>
        </p:nvCxnSpPr>
        <p:spPr>
          <a:xfrm rot="10800000" flipH="1">
            <a:off x="5452055" y="4887473"/>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at-Hash"/>
          <p:cNvCxnSpPr/>
          <p:nvPr/>
        </p:nvCxnSpPr>
        <p:spPr>
          <a:xfrm rot="10800000" flipH="1">
            <a:off x="5452055" y="3114118"/>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at-Hash"/>
          <p:cNvCxnSpPr/>
          <p:nvPr/>
        </p:nvCxnSpPr>
        <p:spPr>
          <a:xfrm rot="10800000" flipH="1">
            <a:off x="5452056" y="1340763"/>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 Stat 3"/>
          <p:cNvSpPr>
            <a:spLocks noGrp="1"/>
          </p:cNvSpPr>
          <p:nvPr>
            <p:ph type="body" sz="quarter" idx="30" hasCustomPrompt="1"/>
          </p:nvPr>
        </p:nvSpPr>
        <p:spPr>
          <a:xfrm>
            <a:off x="5934646" y="4085074"/>
            <a:ext cx="2070796" cy="1604798"/>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7" name="Text Placeholder - Stat 2"/>
          <p:cNvSpPr>
            <a:spLocks noGrp="1"/>
          </p:cNvSpPr>
          <p:nvPr>
            <p:ph type="body" sz="quarter" idx="29" hasCustomPrompt="1"/>
          </p:nvPr>
        </p:nvSpPr>
        <p:spPr>
          <a:xfrm>
            <a:off x="5934646" y="2311719"/>
            <a:ext cx="2070796" cy="1604798"/>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6" name="Text Placeholder - Stat 1"/>
          <p:cNvSpPr>
            <a:spLocks noGrp="1"/>
          </p:cNvSpPr>
          <p:nvPr>
            <p:ph type="body" sz="quarter" idx="28" hasCustomPrompt="1"/>
          </p:nvPr>
        </p:nvSpPr>
        <p:spPr>
          <a:xfrm>
            <a:off x="5934646" y="538364"/>
            <a:ext cx="2070796" cy="1604798"/>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grpSp>
        <p:nvGrpSpPr>
          <p:cNvPr id="77" name="DEEP"/>
          <p:cNvGrpSpPr>
            <a:grpSpLocks noChangeAspect="1"/>
          </p:cNvGrpSpPr>
          <p:nvPr/>
        </p:nvGrpSpPr>
        <p:grpSpPr>
          <a:xfrm>
            <a:off x="4555775" y="719408"/>
            <a:ext cx="413691" cy="4645152"/>
            <a:chOff x="8970963" y="438150"/>
            <a:chExt cx="444500" cy="4991101"/>
          </a:xfrm>
          <a:solidFill>
            <a:schemeClr val="accent2"/>
          </a:solidFill>
        </p:grpSpPr>
        <p:sp>
          <p:nvSpPr>
            <p:cNvPr id="78"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9" name="Title Placeholder - Mid"/>
          <p:cNvSpPr>
            <a:spLocks noGrp="1"/>
          </p:cNvSpPr>
          <p:nvPr>
            <p:ph type="title"/>
          </p:nvPr>
        </p:nvSpPr>
        <p:spPr>
          <a:xfrm>
            <a:off x="660400" y="457200"/>
            <a:ext cx="3352798" cy="2057400"/>
          </a:xfrm>
        </p:spPr>
        <p:txBody>
          <a:bodyPr anchor="b"/>
          <a:lstStyle>
            <a:lvl1pPr>
              <a:defRPr>
                <a:solidFill>
                  <a:schemeClr val="bg1"/>
                </a:solidFill>
              </a:defRPr>
            </a:lvl1pPr>
          </a:lstStyle>
          <a:p>
            <a:endParaRPr lang="en-US" dirty="0"/>
          </a:p>
        </p:txBody>
      </p:sp>
      <p:sp>
        <p:nvSpPr>
          <p:cNvPr id="2" name="Footer Placeholder 1"/>
          <p:cNvSpPr>
            <a:spLocks noGrp="1"/>
          </p:cNvSpPr>
          <p:nvPr>
            <p:ph type="ftr" sz="quarter" idx="31"/>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2"/>
          </p:nvPr>
        </p:nvSpPr>
        <p:spPr/>
        <p:txBody>
          <a:bodyPr/>
          <a:lstStyle/>
          <a:p>
            <a:fld id="{D80659BF-CB79-4A8E-8A5E-9707540CF6F7}" type="slidenum">
              <a:rPr lang="en-US" smtClean="0"/>
              <a:pPr/>
              <a:t>‹#›</a:t>
            </a:fld>
            <a:endParaRPr lang="en-US" dirty="0"/>
          </a:p>
        </p:txBody>
      </p:sp>
      <p:sp>
        <p:nvSpPr>
          <p:cNvPr id="30" name="Reach"/>
          <p:cNvSpPr txBox="1">
            <a:spLocks/>
          </p:cNvSpPr>
          <p:nvPr/>
        </p:nvSpPr>
        <p:spPr>
          <a:xfrm>
            <a:off x="660400" y="3200400"/>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b="0" i="0" dirty="0" smtClean="0">
                <a:solidFill>
                  <a:schemeClr val="bg1"/>
                </a:solidFill>
                <a:latin typeface="+mj-lt"/>
              </a:rPr>
              <a:t>Expertise</a:t>
            </a:r>
            <a:endParaRPr lang="en-US" sz="4200" b="0" i="0" dirty="0">
              <a:solidFill>
                <a:schemeClr val="bg1"/>
              </a:solidFill>
              <a:latin typeface="+mj-lt"/>
            </a:endParaRPr>
          </a:p>
        </p:txBody>
      </p:sp>
      <p:cxnSp>
        <p:nvCxnSpPr>
          <p:cNvPr id="28" name="Stat-Bar"/>
          <p:cNvCxnSpPr/>
          <p:nvPr userDrawn="1"/>
        </p:nvCxnSpPr>
        <p:spPr>
          <a:xfrm flipV="1">
            <a:off x="5452055" y="522398"/>
            <a:ext cx="0" cy="50416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at-Hash"/>
          <p:cNvCxnSpPr/>
          <p:nvPr userDrawn="1"/>
        </p:nvCxnSpPr>
        <p:spPr>
          <a:xfrm rot="10800000" flipH="1">
            <a:off x="8167265" y="4887473"/>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at-Hash"/>
          <p:cNvCxnSpPr/>
          <p:nvPr userDrawn="1"/>
        </p:nvCxnSpPr>
        <p:spPr>
          <a:xfrm rot="10800000" flipH="1">
            <a:off x="8167265" y="3114118"/>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at-Hash"/>
          <p:cNvCxnSpPr/>
          <p:nvPr userDrawn="1"/>
        </p:nvCxnSpPr>
        <p:spPr>
          <a:xfrm rot="10800000" flipH="1">
            <a:off x="8167266" y="1340763"/>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Placeholder - Stat 3"/>
          <p:cNvSpPr>
            <a:spLocks noGrp="1"/>
          </p:cNvSpPr>
          <p:nvPr>
            <p:ph type="body" sz="quarter" idx="33" hasCustomPrompt="1"/>
          </p:nvPr>
        </p:nvSpPr>
        <p:spPr>
          <a:xfrm>
            <a:off x="8649855" y="4085074"/>
            <a:ext cx="2567521" cy="1604798"/>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26" name="Text Placeholder - Stat 2"/>
          <p:cNvSpPr>
            <a:spLocks noGrp="1"/>
          </p:cNvSpPr>
          <p:nvPr>
            <p:ph type="body" sz="quarter" idx="34" hasCustomPrompt="1"/>
          </p:nvPr>
        </p:nvSpPr>
        <p:spPr>
          <a:xfrm>
            <a:off x="8649855" y="2311719"/>
            <a:ext cx="2567521" cy="1604798"/>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27" name="Text Placeholder - Stat 1"/>
          <p:cNvSpPr>
            <a:spLocks noGrp="1"/>
          </p:cNvSpPr>
          <p:nvPr>
            <p:ph type="body" sz="quarter" idx="35" hasCustomPrompt="1"/>
          </p:nvPr>
        </p:nvSpPr>
        <p:spPr>
          <a:xfrm>
            <a:off x="8649855" y="538364"/>
            <a:ext cx="2567521" cy="1604798"/>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cxnSp>
        <p:nvCxnSpPr>
          <p:cNvPr id="29" name="Stat-Bar"/>
          <p:cNvCxnSpPr/>
          <p:nvPr userDrawn="1"/>
        </p:nvCxnSpPr>
        <p:spPr>
          <a:xfrm flipV="1">
            <a:off x="8167265" y="522398"/>
            <a:ext cx="0" cy="50416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 - GrandCanyon"/>
          <p:cNvSpPr txBox="1"/>
          <p:nvPr userDrawn="1"/>
        </p:nvSpPr>
        <p:spPr>
          <a:xfrm>
            <a:off x="660400" y="4316988"/>
            <a:ext cx="3352799" cy="1443938"/>
          </a:xfrm>
          <a:prstGeom prst="rect">
            <a:avLst/>
          </a:prstGeom>
          <a:noFill/>
        </p:spPr>
        <p:txBody>
          <a:bodyPr wrap="square" lIns="0" tIns="0" rIns="0" bIns="0" rtlCol="0">
            <a:noAutofit/>
          </a:bodyPr>
          <a:lstStyle/>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Crater Lake—</a:t>
            </a:r>
          </a:p>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A monument to perseverance, </a:t>
            </a:r>
            <a:br>
              <a:rPr kumimoji="0" lang="en-US" sz="1600" b="0" i="1" u="none" strike="noStrike" kern="1200" cap="none" spc="0" normalizeH="0" baseline="0" noProof="0" dirty="0" smtClean="0">
                <a:ln>
                  <a:noFill/>
                </a:ln>
                <a:solidFill>
                  <a:srgbClr val="ADCCC6"/>
                </a:solidFill>
                <a:effectLst/>
                <a:uLnTx/>
                <a:uFillTx/>
                <a:latin typeface="Georgia"/>
                <a:ea typeface="+mn-ea"/>
                <a:cs typeface="+mn-cs"/>
              </a:rPr>
            </a:b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North America’s deepest lake filled to 1,949 feet over 720 years. </a:t>
            </a:r>
            <a:endParaRPr kumimoji="0" lang="en-US" sz="1600" b="0" i="1" u="none" strike="noStrike" kern="1200" cap="none" spc="0" normalizeH="0" baseline="0" noProof="0" dirty="0">
              <a:ln>
                <a:noFill/>
              </a:ln>
              <a:solidFill>
                <a:srgbClr val="ADCCC6"/>
              </a:solidFill>
              <a:effectLst/>
              <a:uLnTx/>
              <a:uFillTx/>
              <a:latin typeface="Georgia"/>
              <a:ea typeface="+mn-ea"/>
              <a:cs typeface="+mn-cs"/>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re Stats">
    <p:bg>
      <p:bgPr>
        <a:solidFill>
          <a:schemeClr val="bg1"/>
        </a:solidFill>
        <a:effectLst/>
      </p:bgPr>
    </p:bg>
    <p:spTree>
      <p:nvGrpSpPr>
        <p:cNvPr id="1" name=""/>
        <p:cNvGrpSpPr/>
        <p:nvPr/>
      </p:nvGrpSpPr>
      <p:grpSpPr>
        <a:xfrm>
          <a:off x="0" y="0"/>
          <a:ext cx="0" cy="0"/>
          <a:chOff x="0" y="0"/>
          <a:chExt cx="0" cy="0"/>
        </a:xfrm>
      </p:grpSpPr>
      <p:sp>
        <p:nvSpPr>
          <p:cNvPr id="36" name="Rectangle 35"/>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6" name="Picture - CraterLake"/>
          <p:cNvPicPr>
            <a:picLocks noChangeAspect="1"/>
          </p:cNvPicPr>
          <p:nvPr userDrawn="1"/>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394200" y="0"/>
            <a:ext cx="6985000" cy="6400800"/>
          </a:xfrm>
          <a:prstGeom prst="rect">
            <a:avLst/>
          </a:prstGeom>
        </p:spPr>
      </p:pic>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at-Hash"/>
          <p:cNvCxnSpPr/>
          <p:nvPr/>
        </p:nvCxnSpPr>
        <p:spPr>
          <a:xfrm rot="10800000" flipH="1">
            <a:off x="5452055" y="4887473"/>
            <a:ext cx="21231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at-Hash"/>
          <p:cNvCxnSpPr/>
          <p:nvPr/>
        </p:nvCxnSpPr>
        <p:spPr>
          <a:xfrm rot="10800000" flipH="1">
            <a:off x="5452055" y="3114118"/>
            <a:ext cx="21231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at-Hash"/>
          <p:cNvCxnSpPr/>
          <p:nvPr/>
        </p:nvCxnSpPr>
        <p:spPr>
          <a:xfrm rot="10800000" flipH="1">
            <a:off x="5452056" y="1340763"/>
            <a:ext cx="21231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7" name="DEEP"/>
          <p:cNvGrpSpPr>
            <a:grpSpLocks noChangeAspect="1"/>
          </p:cNvGrpSpPr>
          <p:nvPr/>
        </p:nvGrpSpPr>
        <p:grpSpPr>
          <a:xfrm>
            <a:off x="4555775" y="719408"/>
            <a:ext cx="413691" cy="4645152"/>
            <a:chOff x="8970963" y="438150"/>
            <a:chExt cx="444500" cy="4991101"/>
          </a:xfrm>
          <a:solidFill>
            <a:schemeClr val="accent2"/>
          </a:solidFill>
        </p:grpSpPr>
        <p:sp>
          <p:nvSpPr>
            <p:cNvPr id="78"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9" name="Title Placeholder - Mid"/>
          <p:cNvSpPr>
            <a:spLocks noGrp="1"/>
          </p:cNvSpPr>
          <p:nvPr>
            <p:ph type="title"/>
          </p:nvPr>
        </p:nvSpPr>
        <p:spPr>
          <a:xfrm>
            <a:off x="660400" y="457200"/>
            <a:ext cx="3352798" cy="2057400"/>
          </a:xfrm>
        </p:spPr>
        <p:txBody>
          <a:bodyPr anchor="b"/>
          <a:lstStyle>
            <a:lvl1pPr>
              <a:defRPr>
                <a:solidFill>
                  <a:schemeClr val="tx2"/>
                </a:solidFill>
              </a:defRPr>
            </a:lvl1pPr>
          </a:lstStyle>
          <a:p>
            <a:endParaRPr lang="en-US" dirty="0"/>
          </a:p>
        </p:txBody>
      </p:sp>
      <p:sp>
        <p:nvSpPr>
          <p:cNvPr id="2" name="Footer Placeholder 1"/>
          <p:cNvSpPr>
            <a:spLocks noGrp="1"/>
          </p:cNvSpPr>
          <p:nvPr>
            <p:ph type="ftr" sz="quarter" idx="31"/>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2"/>
          </p:nvPr>
        </p:nvSpPr>
        <p:spPr/>
        <p:txBody>
          <a:bodyPr/>
          <a:lstStyle/>
          <a:p>
            <a:fld id="{D80659BF-CB79-4A8E-8A5E-9707540CF6F7}" type="slidenum">
              <a:rPr lang="en-US" smtClean="0"/>
              <a:pPr/>
              <a:t>‹#›</a:t>
            </a:fld>
            <a:endParaRPr lang="en-US" dirty="0"/>
          </a:p>
        </p:txBody>
      </p:sp>
      <p:sp>
        <p:nvSpPr>
          <p:cNvPr id="30" name="Reach"/>
          <p:cNvSpPr txBox="1">
            <a:spLocks/>
          </p:cNvSpPr>
          <p:nvPr/>
        </p:nvSpPr>
        <p:spPr>
          <a:xfrm>
            <a:off x="660400" y="3200400"/>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b="0" i="0" dirty="0" smtClean="0">
                <a:solidFill>
                  <a:schemeClr val="tx2"/>
                </a:solidFill>
                <a:latin typeface="+mj-lt"/>
              </a:rPr>
              <a:t>Expertise</a:t>
            </a:r>
            <a:endParaRPr lang="en-US" sz="4200" b="0" i="0" dirty="0">
              <a:solidFill>
                <a:schemeClr val="tx2"/>
              </a:solidFill>
              <a:latin typeface="+mj-lt"/>
            </a:endParaRPr>
          </a:p>
        </p:txBody>
      </p:sp>
      <p:cxnSp>
        <p:nvCxnSpPr>
          <p:cNvPr id="28" name="Stat-Bar"/>
          <p:cNvCxnSpPr/>
          <p:nvPr userDrawn="1"/>
        </p:nvCxnSpPr>
        <p:spPr>
          <a:xfrm flipV="1">
            <a:off x="5452055" y="522398"/>
            <a:ext cx="0" cy="504167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at-Hash"/>
          <p:cNvCxnSpPr/>
          <p:nvPr userDrawn="1"/>
        </p:nvCxnSpPr>
        <p:spPr>
          <a:xfrm rot="10800000" flipH="1">
            <a:off x="8167265" y="4887473"/>
            <a:ext cx="21231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at-Hash"/>
          <p:cNvCxnSpPr/>
          <p:nvPr userDrawn="1"/>
        </p:nvCxnSpPr>
        <p:spPr>
          <a:xfrm rot="10800000" flipH="1">
            <a:off x="8167265" y="3114118"/>
            <a:ext cx="21231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at-Hash"/>
          <p:cNvCxnSpPr/>
          <p:nvPr userDrawn="1"/>
        </p:nvCxnSpPr>
        <p:spPr>
          <a:xfrm rot="10800000" flipH="1">
            <a:off x="8167266" y="1340763"/>
            <a:ext cx="21231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at-Bar"/>
          <p:cNvCxnSpPr/>
          <p:nvPr userDrawn="1"/>
        </p:nvCxnSpPr>
        <p:spPr>
          <a:xfrm flipV="1">
            <a:off x="8167265" y="522398"/>
            <a:ext cx="0" cy="504167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 GrandCanyon"/>
          <p:cNvSpPr txBox="1"/>
          <p:nvPr userDrawn="1"/>
        </p:nvSpPr>
        <p:spPr>
          <a:xfrm>
            <a:off x="660400" y="4316988"/>
            <a:ext cx="3352799" cy="1443938"/>
          </a:xfrm>
          <a:prstGeom prst="rect">
            <a:avLst/>
          </a:prstGeom>
          <a:noFill/>
        </p:spPr>
        <p:txBody>
          <a:bodyPr wrap="square" lIns="0" tIns="0" rIns="0" bIns="0" rtlCol="0">
            <a:noAutofit/>
          </a:bodyPr>
          <a:lstStyle/>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chemeClr val="accent5"/>
                </a:solidFill>
                <a:effectLst/>
                <a:uLnTx/>
                <a:uFillTx/>
                <a:latin typeface="Georgia"/>
                <a:ea typeface="+mn-ea"/>
                <a:cs typeface="+mn-cs"/>
              </a:rPr>
              <a:t>Crater Lake—</a:t>
            </a:r>
          </a:p>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chemeClr val="accent5"/>
                </a:solidFill>
                <a:effectLst/>
                <a:uLnTx/>
                <a:uFillTx/>
                <a:latin typeface="Georgia"/>
                <a:ea typeface="+mn-ea"/>
                <a:cs typeface="+mn-cs"/>
              </a:rPr>
              <a:t>A monument to perseverance, </a:t>
            </a:r>
            <a:br>
              <a:rPr kumimoji="0" lang="en-US" sz="1600" b="0" i="1" u="none" strike="noStrike" kern="1200" cap="none" spc="0" normalizeH="0" baseline="0" noProof="0" dirty="0" smtClean="0">
                <a:ln>
                  <a:noFill/>
                </a:ln>
                <a:solidFill>
                  <a:schemeClr val="accent5"/>
                </a:solidFill>
                <a:effectLst/>
                <a:uLnTx/>
                <a:uFillTx/>
                <a:latin typeface="Georgia"/>
                <a:ea typeface="+mn-ea"/>
                <a:cs typeface="+mn-cs"/>
              </a:rPr>
            </a:br>
            <a:r>
              <a:rPr kumimoji="0" lang="en-US" sz="1600" b="0" i="1" u="none" strike="noStrike" kern="1200" cap="none" spc="0" normalizeH="0" baseline="0" noProof="0" dirty="0" smtClean="0">
                <a:ln>
                  <a:noFill/>
                </a:ln>
                <a:solidFill>
                  <a:schemeClr val="accent5"/>
                </a:solidFill>
                <a:effectLst/>
                <a:uLnTx/>
                <a:uFillTx/>
                <a:latin typeface="Georgia"/>
                <a:ea typeface="+mn-ea"/>
                <a:cs typeface="+mn-cs"/>
              </a:rPr>
              <a:t>North America’s deepest lake filled to 1,949 feet over 720 years. </a:t>
            </a:r>
            <a:endParaRPr kumimoji="0" lang="en-US" sz="1600" b="0" i="1" u="none" strike="noStrike" kern="1200" cap="none" spc="0" normalizeH="0" baseline="0" noProof="0" dirty="0">
              <a:ln>
                <a:noFill/>
              </a:ln>
              <a:solidFill>
                <a:schemeClr val="accent5"/>
              </a:solidFill>
              <a:effectLst/>
              <a:uLnTx/>
              <a:uFillTx/>
              <a:latin typeface="Georgia"/>
              <a:ea typeface="+mn-ea"/>
              <a:cs typeface="+mn-cs"/>
            </a:endParaRPr>
          </a:p>
        </p:txBody>
      </p:sp>
      <p:sp>
        <p:nvSpPr>
          <p:cNvPr id="32" name="Text Placeholder - Stat 1"/>
          <p:cNvSpPr>
            <a:spLocks noGrp="1"/>
          </p:cNvSpPr>
          <p:nvPr>
            <p:ph type="body" sz="quarter" idx="36" hasCustomPrompt="1"/>
          </p:nvPr>
        </p:nvSpPr>
        <p:spPr>
          <a:xfrm>
            <a:off x="5934645" y="538364"/>
            <a:ext cx="2070796" cy="1604798"/>
          </a:xfrm>
        </p:spPr>
        <p:txBody>
          <a:bodyPr anchor="ctr"/>
          <a:lstStyle>
            <a:lvl1pPr algn="l">
              <a:spcBef>
                <a:spcPts val="679"/>
              </a:spcBef>
              <a:spcAft>
                <a:spcPts val="0"/>
              </a:spcAft>
              <a:defRPr sz="4000" spc="57" baseline="0">
                <a:solidFill>
                  <a:schemeClr val="accent1"/>
                </a:solidFill>
              </a:defRPr>
            </a:lvl1pPr>
            <a:lvl2pPr algn="l">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33" name="Text Placeholder - Stat 1"/>
          <p:cNvSpPr>
            <a:spLocks noGrp="1"/>
          </p:cNvSpPr>
          <p:nvPr>
            <p:ph type="body" sz="quarter" idx="37" hasCustomPrompt="1"/>
          </p:nvPr>
        </p:nvSpPr>
        <p:spPr>
          <a:xfrm>
            <a:off x="5934645" y="2311719"/>
            <a:ext cx="2070796" cy="1604798"/>
          </a:xfrm>
        </p:spPr>
        <p:txBody>
          <a:bodyPr anchor="ctr"/>
          <a:lstStyle>
            <a:lvl1pPr algn="l">
              <a:spcBef>
                <a:spcPts val="679"/>
              </a:spcBef>
              <a:spcAft>
                <a:spcPts val="0"/>
              </a:spcAft>
              <a:defRPr sz="4000" spc="57" baseline="0">
                <a:solidFill>
                  <a:schemeClr val="accent1"/>
                </a:solidFill>
              </a:defRPr>
            </a:lvl1pPr>
            <a:lvl2pPr algn="l">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34" name="Text Placeholder - Stat 1"/>
          <p:cNvSpPr>
            <a:spLocks noGrp="1"/>
          </p:cNvSpPr>
          <p:nvPr>
            <p:ph type="body" sz="quarter" idx="38" hasCustomPrompt="1"/>
          </p:nvPr>
        </p:nvSpPr>
        <p:spPr>
          <a:xfrm>
            <a:off x="5934645" y="4085074"/>
            <a:ext cx="2070796" cy="1604798"/>
          </a:xfrm>
        </p:spPr>
        <p:txBody>
          <a:bodyPr anchor="ctr"/>
          <a:lstStyle>
            <a:lvl1pPr algn="l">
              <a:spcBef>
                <a:spcPts val="679"/>
              </a:spcBef>
              <a:spcAft>
                <a:spcPts val="0"/>
              </a:spcAft>
              <a:defRPr sz="4000" spc="57" baseline="0">
                <a:solidFill>
                  <a:schemeClr val="accent1"/>
                </a:solidFill>
              </a:defRPr>
            </a:lvl1pPr>
            <a:lvl2pPr algn="l">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35" name="Text Placeholder - Stat 1"/>
          <p:cNvSpPr>
            <a:spLocks noGrp="1"/>
          </p:cNvSpPr>
          <p:nvPr>
            <p:ph type="body" sz="quarter" idx="39" hasCustomPrompt="1"/>
          </p:nvPr>
        </p:nvSpPr>
        <p:spPr>
          <a:xfrm>
            <a:off x="8637636" y="541811"/>
            <a:ext cx="2579740" cy="1604798"/>
          </a:xfrm>
        </p:spPr>
        <p:txBody>
          <a:bodyPr anchor="ctr"/>
          <a:lstStyle>
            <a:lvl1pPr algn="l">
              <a:spcBef>
                <a:spcPts val="679"/>
              </a:spcBef>
              <a:spcAft>
                <a:spcPts val="0"/>
              </a:spcAft>
              <a:defRPr sz="4000" spc="57" baseline="0">
                <a:solidFill>
                  <a:schemeClr val="accent1"/>
                </a:solidFill>
              </a:defRPr>
            </a:lvl1pPr>
            <a:lvl2pPr algn="l">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37" name="Text Placeholder - Stat 1"/>
          <p:cNvSpPr>
            <a:spLocks noGrp="1"/>
          </p:cNvSpPr>
          <p:nvPr>
            <p:ph type="body" sz="quarter" idx="40" hasCustomPrompt="1"/>
          </p:nvPr>
        </p:nvSpPr>
        <p:spPr>
          <a:xfrm>
            <a:off x="8637636" y="2311719"/>
            <a:ext cx="2579740" cy="1604798"/>
          </a:xfrm>
        </p:spPr>
        <p:txBody>
          <a:bodyPr anchor="ctr"/>
          <a:lstStyle>
            <a:lvl1pPr algn="l">
              <a:spcBef>
                <a:spcPts val="679"/>
              </a:spcBef>
              <a:spcAft>
                <a:spcPts val="0"/>
              </a:spcAft>
              <a:defRPr sz="4000" spc="57" baseline="0">
                <a:solidFill>
                  <a:schemeClr val="accent1"/>
                </a:solidFill>
              </a:defRPr>
            </a:lvl1pPr>
            <a:lvl2pPr algn="l">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38" name="Text Placeholder - Stat 1"/>
          <p:cNvSpPr>
            <a:spLocks noGrp="1"/>
          </p:cNvSpPr>
          <p:nvPr>
            <p:ph type="body" sz="quarter" idx="41" hasCustomPrompt="1"/>
          </p:nvPr>
        </p:nvSpPr>
        <p:spPr>
          <a:xfrm>
            <a:off x="8637636" y="4085074"/>
            <a:ext cx="2579740" cy="1604798"/>
          </a:xfrm>
        </p:spPr>
        <p:txBody>
          <a:bodyPr anchor="ctr"/>
          <a:lstStyle>
            <a:lvl1pPr algn="l">
              <a:spcBef>
                <a:spcPts val="679"/>
              </a:spcBef>
              <a:spcAft>
                <a:spcPts val="0"/>
              </a:spcAft>
              <a:defRPr sz="4000" spc="57" baseline="0">
                <a:solidFill>
                  <a:schemeClr val="accent1"/>
                </a:solidFill>
              </a:defRPr>
            </a:lvl1pPr>
            <a:lvl2pPr algn="l">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_Dark">
    <p:bg>
      <p:bgRef idx="1001">
        <a:schemeClr val="bg2"/>
      </p:bgRef>
    </p:bg>
    <p:spTree>
      <p:nvGrpSpPr>
        <p:cNvPr id="1" name=""/>
        <p:cNvGrpSpPr/>
        <p:nvPr/>
      </p:nvGrpSpPr>
      <p:grpSpPr>
        <a:xfrm>
          <a:off x="0" y="0"/>
          <a:ext cx="0" cy="0"/>
          <a:chOff x="0" y="0"/>
          <a:chExt cx="0" cy="0"/>
        </a:xfrm>
      </p:grpSpPr>
      <p:sp>
        <p:nvSpPr>
          <p:cNvPr id="19" name="Rectangle 18"/>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hasCustomPrompt="1"/>
          </p:nvPr>
        </p:nvSpPr>
        <p:spPr>
          <a:xfrm>
            <a:off x="660401" y="2514599"/>
            <a:ext cx="10058400" cy="3505201"/>
          </a:xfrm>
        </p:spPr>
        <p:txBody>
          <a:bodyPr/>
          <a:lstStyle>
            <a:lvl2pPr>
              <a:defRPr b="0">
                <a:solidFill>
                  <a:schemeClr val="tx2">
                    <a:lumMod val="75000"/>
                  </a:schemeClr>
                </a:solidFill>
              </a:defRPr>
            </a:lvl2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3" name="Title Placeholder - Top"/>
          <p:cNvSpPr>
            <a:spLocks noGrp="1"/>
          </p:cNvSpPr>
          <p:nvPr>
            <p:ph type="title"/>
          </p:nvPr>
        </p:nvSpPr>
        <p:spPr>
          <a:xfrm>
            <a:off x="660400" y="457201"/>
            <a:ext cx="10058401" cy="685801"/>
          </a:xfrm>
        </p:spPr>
        <p:txBody>
          <a:bodyPr/>
          <a:lstStyle/>
          <a:p>
            <a:r>
              <a:rPr lang="en-US" dirty="0"/>
              <a:t>Click to edit Master title style</a:t>
            </a:r>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nvPr>
        </p:nvGraphicFramePr>
        <p:xfrm>
          <a:off x="11626064" y="3355996"/>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20000"/>
                    </a:ext>
                  </a:extLst>
                </a:gridCol>
                <a:gridCol w="1471063">
                  <a:extLst>
                    <a:ext uri="{9D8B030D-6E8A-4147-A177-3AD203B41FA5}">
                      <a16:colId xmlns:a16="http://schemas.microsoft.com/office/drawing/2014/main" val="20001"/>
                    </a:ext>
                  </a:extLst>
                </a:gridCol>
                <a:gridCol w="1613871">
                  <a:extLst>
                    <a:ext uri="{9D8B030D-6E8A-4147-A177-3AD203B41FA5}">
                      <a16:colId xmlns:a16="http://schemas.microsoft.com/office/drawing/2014/main" val="20003"/>
                    </a:ext>
                  </a:extLst>
                </a:gridCol>
                <a:gridCol w="1593701">
                  <a:extLst>
                    <a:ext uri="{9D8B030D-6E8A-4147-A177-3AD203B41FA5}">
                      <a16:colId xmlns:a16="http://schemas.microsoft.com/office/drawing/2014/main"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nvPr>
        </p:nvGraphicFramePr>
        <p:xfrm>
          <a:off x="11626064" y="155597"/>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1334492197"/>
                    </a:ext>
                  </a:extLst>
                </a:gridCol>
                <a:gridCol w="1471063">
                  <a:extLst>
                    <a:ext uri="{9D8B030D-6E8A-4147-A177-3AD203B41FA5}">
                      <a16:colId xmlns:a16="http://schemas.microsoft.com/office/drawing/2014/main" val="2941498600"/>
                    </a:ext>
                  </a:extLst>
                </a:gridCol>
                <a:gridCol w="1613871">
                  <a:extLst>
                    <a:ext uri="{9D8B030D-6E8A-4147-A177-3AD203B41FA5}">
                      <a16:colId xmlns:a16="http://schemas.microsoft.com/office/drawing/2014/main" val="2137984640"/>
                    </a:ext>
                  </a:extLst>
                </a:gridCol>
                <a:gridCol w="1593701">
                  <a:extLst>
                    <a:ext uri="{9D8B030D-6E8A-4147-A177-3AD203B41FA5}">
                      <a16:colId xmlns:a16="http://schemas.microsoft.com/office/drawing/2014/main"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
        <p:nvSpPr>
          <p:cNvPr id="12" name="Text Placeholder - Left, Mid"/>
          <p:cNvSpPr>
            <a:spLocks noGrp="1"/>
          </p:cNvSpPr>
          <p:nvPr>
            <p:ph type="body" sz="quarter" idx="12"/>
          </p:nvPr>
        </p:nvSpPr>
        <p:spPr>
          <a:xfrm>
            <a:off x="660400" y="1828800"/>
            <a:ext cx="10058401" cy="685800"/>
          </a:xfrm>
        </p:spPr>
        <p:txBody>
          <a:bodyPr/>
          <a:lstStyle>
            <a:lvl1pPr>
              <a:lnSpc>
                <a:spcPts val="1800"/>
              </a:lnSpc>
              <a:spcBef>
                <a:spcPts val="0"/>
              </a:spcBef>
              <a:spcAft>
                <a:spcPts val="600"/>
              </a:spcAft>
              <a:defRPr sz="2400" baseline="0">
                <a:latin typeface="+mn-lt"/>
              </a:defRPr>
            </a:lvl1pPr>
          </a:lstStyle>
          <a:p>
            <a:pPr lvl="0"/>
            <a:r>
              <a:rPr lang="en-US" dirty="0"/>
              <a:t>Edit Master text styles</a:t>
            </a:r>
          </a:p>
        </p:txBody>
      </p:sp>
      <p:sp>
        <p:nvSpPr>
          <p:cNvPr id="2" name="Footer Placeholder 1"/>
          <p:cNvSpPr>
            <a:spLocks noGrp="1"/>
          </p:cNvSpPr>
          <p:nvPr>
            <p:ph type="ftr" sz="quarter" idx="1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9106506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MAP All Locations_Dark">
    <p:bg>
      <p:bgPr>
        <a:solidFill>
          <a:schemeClr val="accent1"/>
        </a:solidFill>
        <a:effectLst/>
      </p:bgPr>
    </p:bg>
    <p:spTree>
      <p:nvGrpSpPr>
        <p:cNvPr id="1" name=""/>
        <p:cNvGrpSpPr/>
        <p:nvPr/>
      </p:nvGrpSpPr>
      <p:grpSpPr>
        <a:xfrm>
          <a:off x="0" y="0"/>
          <a:ext cx="0" cy="0"/>
          <a:chOff x="0" y="0"/>
          <a:chExt cx="0" cy="0"/>
        </a:xfrm>
      </p:grpSpPr>
      <p:sp>
        <p:nvSpPr>
          <p:cNvPr id="25" name="Rectangle 24"/>
          <p:cNvSpPr/>
          <p:nvPr userDrawn="1"/>
        </p:nvSpPr>
        <p:spPr>
          <a:xfrm>
            <a:off x="0" y="277773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8" name="Title Placeholder - Top"/>
          <p:cNvSpPr>
            <a:spLocks noGrp="1"/>
          </p:cNvSpPr>
          <p:nvPr>
            <p:ph type="title" hasCustomPrompt="1"/>
          </p:nvPr>
        </p:nvSpPr>
        <p:spPr>
          <a:xfrm>
            <a:off x="660400" y="457201"/>
            <a:ext cx="10058400" cy="685802"/>
          </a:xfrm>
        </p:spPr>
        <p:txBody>
          <a:bodyPr/>
          <a:lstStyle>
            <a:lvl1pPr>
              <a:defRPr baseline="0">
                <a:solidFill>
                  <a:schemeClr val="bg1"/>
                </a:solidFill>
              </a:defRPr>
            </a:lvl1pPr>
          </a:lstStyle>
          <a:p>
            <a:r>
              <a:rPr lang="en-US" dirty="0"/>
              <a:t>Add Slide Title</a:t>
            </a:r>
          </a:p>
        </p:txBody>
      </p:sp>
      <p:cxnSp>
        <p:nvCxnSpPr>
          <p:cNvPr id="20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 Placeholder - (Locations)"/>
          <p:cNvSpPr>
            <a:spLocks noGrp="1"/>
          </p:cNvSpPr>
          <p:nvPr userDrawn="1">
            <p:ph type="body" sz="quarter" idx="14" hasCustomPrompt="1"/>
          </p:nvPr>
        </p:nvSpPr>
        <p:spPr>
          <a:xfrm>
            <a:off x="660399" y="1828800"/>
            <a:ext cx="3750572" cy="4191000"/>
          </a:xfrm>
        </p:spPr>
        <p:txBody>
          <a:bodyPr numCol="1"/>
          <a:lstStyle>
            <a:lvl1pPr>
              <a:lnSpc>
                <a:spcPct val="100000"/>
              </a:lnSpc>
              <a:spcBef>
                <a:spcPts val="1400"/>
              </a:spcBef>
              <a:spcAft>
                <a:spcPts val="0"/>
              </a:spcAft>
              <a:defRPr lang="en-US" sz="2400" b="1" kern="1200" cap="all" spc="57" dirty="0" smtClean="0">
                <a:solidFill>
                  <a:schemeClr val="bg1"/>
                </a:solidFill>
                <a:latin typeface="+mn-lt"/>
                <a:ea typeface="+mn-ea"/>
                <a:cs typeface="Arial" panose="020B0604020202020204" pitchFamily="34" charset="0"/>
              </a:defRPr>
            </a:lvl1pPr>
            <a:lvl2pPr marL="0" indent="0">
              <a:lnSpc>
                <a:spcPct val="100000"/>
              </a:lnSpc>
              <a:spcBef>
                <a:spcPts val="0"/>
              </a:spcBef>
              <a:buNone/>
              <a:defRPr lang="en-US" sz="2800" b="0" i="0" kern="1200" cap="none" baseline="0" dirty="0">
                <a:solidFill>
                  <a:schemeClr val="accent4">
                    <a:lumMod val="60000"/>
                    <a:lumOff val="40000"/>
                  </a:schemeClr>
                </a:solidFill>
                <a:latin typeface="+mn-lt"/>
                <a:ea typeface="+mn-ea"/>
                <a:cs typeface="Arial" panose="020B0604020202020204" pitchFamily="34" charset="0"/>
              </a:defRPr>
            </a:lvl2pPr>
            <a:lvl3pPr marL="0" indent="0">
              <a:lnSpc>
                <a:spcPct val="100000"/>
              </a:lnSpc>
              <a:spcAft>
                <a:spcPts val="0"/>
              </a:spcAft>
              <a:buFont typeface="Arial" panose="020B0604020202020204" pitchFamily="34" charset="0"/>
              <a:buNone/>
              <a:defRPr sz="2400" i="1" spc="57" baseline="0">
                <a:solidFill>
                  <a:schemeClr val="accent4">
                    <a:lumMod val="60000"/>
                    <a:lumOff val="40000"/>
                  </a:schemeClr>
                </a:solidFill>
              </a:defRPr>
            </a:lvl3pPr>
          </a:lstStyle>
          <a:p>
            <a:pPr lvl="0"/>
            <a:r>
              <a:rPr lang="en-US" dirty="0"/>
              <a:t>List header</a:t>
            </a:r>
          </a:p>
          <a:p>
            <a:pPr lvl="1"/>
            <a:r>
              <a:rPr lang="en-US" dirty="0"/>
              <a:t>List item</a:t>
            </a:r>
          </a:p>
          <a:p>
            <a:pPr lvl="2"/>
            <a:r>
              <a:rPr lang="en-US" dirty="0"/>
              <a:t>List item (sub)</a:t>
            </a:r>
          </a:p>
        </p:txBody>
      </p:sp>
      <p:sp>
        <p:nvSpPr>
          <p:cNvPr id="2" name="Footer Placeholder 1"/>
          <p:cNvSpPr>
            <a:spLocks noGrp="1"/>
          </p:cNvSpPr>
          <p:nvPr>
            <p:ph type="ftr" sz="quarter" idx="31"/>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2"/>
          </p:nvPr>
        </p:nvSpPr>
        <p:spPr/>
        <p:txBody>
          <a:bodyPr/>
          <a:lstStyle/>
          <a:p>
            <a:fld id="{D80659BF-CB79-4A8E-8A5E-9707540CF6F7}" type="slidenum">
              <a:rPr lang="en-US" smtClean="0"/>
              <a:pPr/>
              <a:t>‹#›</a:t>
            </a:fld>
            <a:endParaRPr lang="en-US" dirty="0"/>
          </a:p>
        </p:txBody>
      </p:sp>
      <p:grpSp>
        <p:nvGrpSpPr>
          <p:cNvPr id="60" name="MAP - States"/>
          <p:cNvGrpSpPr/>
          <p:nvPr userDrawn="1"/>
        </p:nvGrpSpPr>
        <p:grpSpPr>
          <a:xfrm>
            <a:off x="5228488" y="1633395"/>
            <a:ext cx="6655826" cy="4089401"/>
            <a:chOff x="3629254" y="1658063"/>
            <a:chExt cx="5883275" cy="3614738"/>
          </a:xfrm>
          <a:noFill/>
        </p:grpSpPr>
        <p:sp>
          <p:nvSpPr>
            <p:cNvPr id="61" name="Wyoming"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2" name="Wisconsin"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3" name="West Virginia"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4"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5" name="Virginia"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6" name="Vermont"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7" name="Utah"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8"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9" name="Tennessee"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0" name="South Dakota"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1" name="South Carolina"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2" name="Rhode Island"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3" name="Pennslyvania"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4"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5" name="Oklahoma"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6" name="Ohio"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28" name="North Dakota"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29" name="North Carolina"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30" name="New York"/>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131" name="New Mexico"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32" name="New Jersey"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33" name="New Hampshire"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34" name="Nevada"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35" name="Nebraska"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36" name="Montana"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37" name="Missouri"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38" name="Mississippi"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39" name="Minnesota"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40" name="Michigan"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141" name="Massachusetts"/>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142" name="Maryland"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143" name="Maine"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44" name="Louisiana"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45" name="Kentucky"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46" name="Kansas"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47" name="Iowa"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48" name="Indiana"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49" name="Illinois"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0" name="Idaho"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1" name="Georgia"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2" name="Florida"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3" name="Delaware"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4" name="Connecticut"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5" name="Colorado"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6"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7" name="Arkansas"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8"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9" name="Alabama"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Tree>
    <p:extLst>
      <p:ext uri="{BB962C8B-B14F-4D97-AF65-F5344CB8AC3E}">
        <p14:creationId xmlns:p14="http://schemas.microsoft.com/office/powerpoint/2010/main" val="41688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etter - Left">
    <p:spTree>
      <p:nvGrpSpPr>
        <p:cNvPr id="1" name=""/>
        <p:cNvGrpSpPr/>
        <p:nvPr/>
      </p:nvGrpSpPr>
      <p:grpSpPr>
        <a:xfrm>
          <a:off x="0" y="0"/>
          <a:ext cx="0" cy="0"/>
          <a:chOff x="0" y="0"/>
          <a:chExt cx="0" cy="0"/>
        </a:xfrm>
      </p:grpSpPr>
      <p:sp>
        <p:nvSpPr>
          <p:cNvPr id="17" name="Rectangle 16"/>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APHIC - MathCompass"/>
          <p:cNvGrpSpPr>
            <a:grpSpLocks noChangeAspect="1"/>
          </p:cNvGrpSpPr>
          <p:nvPr userDrawn="1"/>
        </p:nvGrpSpPr>
        <p:grpSpPr>
          <a:xfrm>
            <a:off x="678688" y="457200"/>
            <a:ext cx="552577" cy="610986"/>
            <a:chOff x="5423543" y="1158469"/>
            <a:chExt cx="1103529" cy="1095666"/>
          </a:xfrm>
          <a:solidFill>
            <a:schemeClr val="accent2"/>
          </a:solidFill>
        </p:grpSpPr>
        <p:sp>
          <p:nvSpPr>
            <p:cNvPr id="19"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2"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23" name="Text Placeholder - Bio Name 1-2"/>
          <p:cNvSpPr>
            <a:spLocks noGrp="1"/>
          </p:cNvSpPr>
          <p:nvPr>
            <p:ph type="body" sz="quarter" idx="22" hasCustomPrompt="1"/>
          </p:nvPr>
        </p:nvSpPr>
        <p:spPr>
          <a:xfrm>
            <a:off x="6547104" y="457200"/>
            <a:ext cx="4171695" cy="5562600"/>
          </a:xfrm>
        </p:spPr>
        <p:txBody>
          <a:bodyPr/>
          <a:lstStyle>
            <a:lvl1pPr marL="0" indent="0" algn="r">
              <a:lnSpc>
                <a:spcPct val="100000"/>
              </a:lnSpc>
              <a:spcBef>
                <a:spcPts val="1358"/>
              </a:spcBef>
              <a:spcAft>
                <a:spcPts val="0"/>
              </a:spcAft>
              <a:buFont typeface="Arial" panose="020B0604020202020204" pitchFamily="34" charset="0"/>
              <a:buNone/>
              <a:defRPr sz="2400" b="1" baseline="0">
                <a:latin typeface="+mj-lt"/>
              </a:defRPr>
            </a:lvl1pPr>
            <a:lvl2pPr marL="0" indent="0" algn="r">
              <a:lnSpc>
                <a:spcPct val="100000"/>
              </a:lnSpc>
              <a:spcBef>
                <a:spcPts val="0"/>
              </a:spcBef>
              <a:spcAft>
                <a:spcPts val="400"/>
              </a:spcAft>
              <a:buNone/>
              <a:defRPr sz="3200" b="0" i="1" cap="none" spc="0" baseline="0">
                <a:latin typeface="+mj-lt"/>
              </a:defRPr>
            </a:lvl2pPr>
            <a:lvl3pPr marL="0" indent="0" algn="r">
              <a:lnSpc>
                <a:spcPct val="100000"/>
              </a:lnSpc>
              <a:spcBef>
                <a:spcPts val="679"/>
              </a:spcBef>
              <a:spcAft>
                <a:spcPts val="1358"/>
              </a:spcAft>
              <a:buNone/>
              <a:defRPr sz="2000">
                <a:solidFill>
                  <a:schemeClr val="tx2">
                    <a:lumMod val="75000"/>
                    <a:lumOff val="25000"/>
                  </a:schemeClr>
                </a:solidFill>
              </a:defRPr>
            </a:lvl3pPr>
            <a:lvl4pPr marL="0" indent="0" algn="r">
              <a:lnSpc>
                <a:spcPct val="100000"/>
              </a:lnSpc>
              <a:spcBef>
                <a:spcPts val="0"/>
              </a:spcBef>
              <a:spcAft>
                <a:spcPts val="600"/>
              </a:spcAft>
              <a:buNone/>
              <a:defRPr sz="2800" baseline="0">
                <a:solidFill>
                  <a:schemeClr val="tx2">
                    <a:lumMod val="50000"/>
                  </a:schemeClr>
                </a:solidFill>
              </a:defRPr>
            </a:lvl4pPr>
            <a:lvl5pPr marL="103446" indent="-103446" algn="r">
              <a:lnSpc>
                <a:spcPct val="100000"/>
              </a:lnSpc>
              <a:spcBef>
                <a:spcPts val="0"/>
              </a:spcBef>
              <a:spcAft>
                <a:spcPts val="600"/>
              </a:spcAft>
              <a:buFont typeface="Arial" panose="020B0604020202020204" pitchFamily="34" charset="0"/>
              <a:buChar char="-"/>
              <a:defRPr sz="2800" baseline="0"/>
            </a:lvl5pPr>
            <a:lvl6pPr marL="0" indent="0" algn="r">
              <a:lnSpc>
                <a:spcPct val="100000"/>
              </a:lnSpc>
              <a:spcBef>
                <a:spcPts val="679"/>
              </a:spcBef>
              <a:spcAft>
                <a:spcPts val="226"/>
              </a:spcAft>
              <a:buNone/>
              <a:defRPr sz="2000" b="1" cap="all" spc="57" baseline="0">
                <a:solidFill>
                  <a:schemeClr val="tx2"/>
                </a:solidFill>
              </a:defRPr>
            </a:lvl6pPr>
          </a:lstStyle>
          <a:p>
            <a:pPr lvl="1"/>
            <a:r>
              <a:rPr lang="en-US" dirty="0"/>
              <a:t>Date</a:t>
            </a:r>
          </a:p>
          <a:p>
            <a:pPr lvl="5"/>
            <a:r>
              <a:rPr lang="en-US" dirty="0"/>
              <a:t>Client Name</a:t>
            </a:r>
          </a:p>
          <a:p>
            <a:pPr lvl="3"/>
            <a:r>
              <a:rPr lang="en-US" dirty="0"/>
              <a:t>Address 1</a:t>
            </a:r>
            <a:br>
              <a:rPr lang="en-US" dirty="0"/>
            </a:br>
            <a:r>
              <a:rPr lang="en-US" dirty="0"/>
              <a:t>Address 2</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p:txBody>
      </p:sp>
      <p:sp>
        <p:nvSpPr>
          <p:cNvPr id="13" name="Content Placeholder 9"/>
          <p:cNvSpPr>
            <a:spLocks noGrp="1"/>
          </p:cNvSpPr>
          <p:nvPr>
            <p:ph sz="quarter" idx="15"/>
          </p:nvPr>
        </p:nvSpPr>
        <p:spPr>
          <a:xfrm>
            <a:off x="660400" y="1524000"/>
            <a:ext cx="5029200" cy="44958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 name="Footer Placeholder 1"/>
          <p:cNvSpPr>
            <a:spLocks noGrp="1"/>
          </p:cNvSpPr>
          <p:nvPr>
            <p:ph type="ftr" sz="quarter" idx="23"/>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24"/>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5451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etter - Left_Dark">
    <p:bg>
      <p:bgRef idx="1001">
        <a:schemeClr val="bg2"/>
      </p:bgRef>
    </p:bg>
    <p:spTree>
      <p:nvGrpSpPr>
        <p:cNvPr id="1" name=""/>
        <p:cNvGrpSpPr/>
        <p:nvPr/>
      </p:nvGrpSpPr>
      <p:grpSpPr>
        <a:xfrm>
          <a:off x="0" y="0"/>
          <a:ext cx="0" cy="0"/>
          <a:chOff x="0" y="0"/>
          <a:chExt cx="0" cy="0"/>
        </a:xfrm>
      </p:grpSpPr>
      <p:sp>
        <p:nvSpPr>
          <p:cNvPr id="2" name="Rectangle 1"/>
          <p:cNvSpPr/>
          <p:nvPr userDrawn="1"/>
        </p:nvSpPr>
        <p:spPr>
          <a:xfrm>
            <a:off x="207818" y="2563091"/>
            <a:ext cx="1005159" cy="568036"/>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APHIC - MathCompass"/>
          <p:cNvGrpSpPr>
            <a:grpSpLocks noChangeAspect="1"/>
          </p:cNvGrpSpPr>
          <p:nvPr userDrawn="1"/>
        </p:nvGrpSpPr>
        <p:grpSpPr>
          <a:xfrm>
            <a:off x="660400" y="457200"/>
            <a:ext cx="552577" cy="610986"/>
            <a:chOff x="5423543" y="1158469"/>
            <a:chExt cx="1103529" cy="1095666"/>
          </a:xfrm>
          <a:solidFill>
            <a:schemeClr val="accent2"/>
          </a:solidFill>
        </p:grpSpPr>
        <p:sp>
          <p:nvSpPr>
            <p:cNvPr id="19"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2"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23" name="Text Placeholder - Bio Name 1-2"/>
          <p:cNvSpPr>
            <a:spLocks noGrp="1"/>
          </p:cNvSpPr>
          <p:nvPr>
            <p:ph type="body" sz="quarter" idx="22" hasCustomPrompt="1"/>
          </p:nvPr>
        </p:nvSpPr>
        <p:spPr>
          <a:xfrm>
            <a:off x="6597748" y="457200"/>
            <a:ext cx="4121051" cy="5562600"/>
          </a:xfrm>
        </p:spPr>
        <p:txBody>
          <a:bodyPr/>
          <a:lstStyle>
            <a:lvl1pPr marL="0" indent="0" algn="r">
              <a:lnSpc>
                <a:spcPct val="100000"/>
              </a:lnSpc>
              <a:spcBef>
                <a:spcPts val="1358"/>
              </a:spcBef>
              <a:spcAft>
                <a:spcPts val="0"/>
              </a:spcAft>
              <a:buFont typeface="Arial" panose="020B0604020202020204" pitchFamily="34" charset="0"/>
              <a:buNone/>
              <a:defRPr sz="2400" b="1" baseline="0">
                <a:solidFill>
                  <a:schemeClr val="accent3"/>
                </a:solidFill>
                <a:latin typeface="+mj-lt"/>
              </a:defRPr>
            </a:lvl1pPr>
            <a:lvl2pPr marL="0" indent="0" algn="r">
              <a:lnSpc>
                <a:spcPct val="100000"/>
              </a:lnSpc>
              <a:spcBef>
                <a:spcPts val="0"/>
              </a:spcBef>
              <a:spcAft>
                <a:spcPts val="400"/>
              </a:spcAft>
              <a:buNone/>
              <a:defRPr sz="3200" b="0" i="1" cap="none" spc="0" baseline="0">
                <a:solidFill>
                  <a:schemeClr val="accent4"/>
                </a:solidFill>
                <a:latin typeface="+mj-lt"/>
              </a:defRPr>
            </a:lvl2pPr>
            <a:lvl3pPr marL="0" indent="0" algn="r">
              <a:lnSpc>
                <a:spcPct val="100000"/>
              </a:lnSpc>
              <a:spcBef>
                <a:spcPts val="679"/>
              </a:spcBef>
              <a:spcAft>
                <a:spcPts val="1358"/>
              </a:spcAft>
              <a:buNone/>
              <a:defRPr sz="2000">
                <a:solidFill>
                  <a:schemeClr val="accent2"/>
                </a:solidFill>
              </a:defRPr>
            </a:lvl3pPr>
            <a:lvl4pPr marL="0" indent="0" algn="r">
              <a:lnSpc>
                <a:spcPct val="100000"/>
              </a:lnSpc>
              <a:spcBef>
                <a:spcPts val="0"/>
              </a:spcBef>
              <a:spcAft>
                <a:spcPts val="600"/>
              </a:spcAft>
              <a:buNone/>
              <a:defRPr sz="2800" baseline="0">
                <a:solidFill>
                  <a:schemeClr val="accent3"/>
                </a:solidFill>
              </a:defRPr>
            </a:lvl4pPr>
            <a:lvl5pPr marL="103446" indent="-103446" algn="r">
              <a:lnSpc>
                <a:spcPct val="100000"/>
              </a:lnSpc>
              <a:spcBef>
                <a:spcPts val="0"/>
              </a:spcBef>
              <a:spcAft>
                <a:spcPts val="600"/>
              </a:spcAft>
              <a:buFont typeface="Arial" panose="020B0604020202020204" pitchFamily="34" charset="0"/>
              <a:buChar char="-"/>
              <a:defRPr sz="2800" baseline="0"/>
            </a:lvl5pPr>
            <a:lvl6pPr marL="0" indent="0" algn="r">
              <a:lnSpc>
                <a:spcPct val="100000"/>
              </a:lnSpc>
              <a:spcBef>
                <a:spcPts val="679"/>
              </a:spcBef>
              <a:spcAft>
                <a:spcPts val="226"/>
              </a:spcAft>
              <a:buNone/>
              <a:defRPr sz="2000" b="1" cap="all" spc="57" baseline="0">
                <a:solidFill>
                  <a:schemeClr val="tx2"/>
                </a:solidFill>
              </a:defRPr>
            </a:lvl6pPr>
          </a:lstStyle>
          <a:p>
            <a:pPr lvl="1"/>
            <a:r>
              <a:rPr lang="en-US" dirty="0"/>
              <a:t>Date</a:t>
            </a:r>
          </a:p>
          <a:p>
            <a:pPr lvl="5"/>
            <a:r>
              <a:rPr lang="en-US" dirty="0"/>
              <a:t>Client Name</a:t>
            </a:r>
          </a:p>
          <a:p>
            <a:pPr lvl="3"/>
            <a:r>
              <a:rPr lang="en-US" dirty="0"/>
              <a:t>Address 1</a:t>
            </a:r>
            <a:br>
              <a:rPr lang="en-US" dirty="0"/>
            </a:br>
            <a:r>
              <a:rPr lang="en-US" dirty="0"/>
              <a:t>Address 2</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p:txBody>
      </p:sp>
      <p:sp>
        <p:nvSpPr>
          <p:cNvPr id="13" name="Content Placeholder 9"/>
          <p:cNvSpPr>
            <a:spLocks noGrp="1"/>
          </p:cNvSpPr>
          <p:nvPr>
            <p:ph sz="quarter" idx="15" hasCustomPrompt="1"/>
          </p:nvPr>
        </p:nvSpPr>
        <p:spPr>
          <a:xfrm>
            <a:off x="660400" y="1524000"/>
            <a:ext cx="5029200" cy="44958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Footer Placeholder 2"/>
          <p:cNvSpPr>
            <a:spLocks noGrp="1"/>
          </p:cNvSpPr>
          <p:nvPr>
            <p:ph type="ftr" sz="quarter" idx="23"/>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24"/>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0500893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Letter - Right">
    <p:spTree>
      <p:nvGrpSpPr>
        <p:cNvPr id="1" name=""/>
        <p:cNvGrpSpPr/>
        <p:nvPr/>
      </p:nvGrpSpPr>
      <p:grpSpPr>
        <a:xfrm>
          <a:off x="0" y="0"/>
          <a:ext cx="0" cy="0"/>
          <a:chOff x="0" y="0"/>
          <a:chExt cx="0" cy="0"/>
        </a:xfrm>
      </p:grpSpPr>
      <p:sp>
        <p:nvSpPr>
          <p:cNvPr id="17" name="Rectangle 16"/>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APHIC - MathCompass"/>
          <p:cNvGrpSpPr>
            <a:grpSpLocks noChangeAspect="1"/>
          </p:cNvGrpSpPr>
          <p:nvPr userDrawn="1"/>
        </p:nvGrpSpPr>
        <p:grpSpPr>
          <a:xfrm>
            <a:off x="5689600" y="457200"/>
            <a:ext cx="552577" cy="610986"/>
            <a:chOff x="5423543" y="1158469"/>
            <a:chExt cx="1103529" cy="1095666"/>
          </a:xfrm>
          <a:solidFill>
            <a:schemeClr val="accent2"/>
          </a:solidFill>
        </p:grpSpPr>
        <p:sp>
          <p:nvSpPr>
            <p:cNvPr id="19"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2"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23" name="Text Placeholder - Bio Name 1-2"/>
          <p:cNvSpPr>
            <a:spLocks noGrp="1"/>
          </p:cNvSpPr>
          <p:nvPr>
            <p:ph type="body" sz="quarter" idx="22" hasCustomPrompt="1"/>
          </p:nvPr>
        </p:nvSpPr>
        <p:spPr>
          <a:xfrm>
            <a:off x="660400" y="457200"/>
            <a:ext cx="4171695" cy="5562600"/>
          </a:xfrm>
        </p:spPr>
        <p:txBody>
          <a:bodyPr/>
          <a:lstStyle>
            <a:lvl1pPr marL="0" indent="0" algn="l">
              <a:lnSpc>
                <a:spcPct val="100000"/>
              </a:lnSpc>
              <a:spcBef>
                <a:spcPts val="1358"/>
              </a:spcBef>
              <a:spcAft>
                <a:spcPts val="0"/>
              </a:spcAft>
              <a:buFont typeface="Arial" panose="020B0604020202020204" pitchFamily="34" charset="0"/>
              <a:buNone/>
              <a:defRPr sz="2400" b="1" baseline="0">
                <a:latin typeface="+mj-lt"/>
              </a:defRPr>
            </a:lvl1pPr>
            <a:lvl2pPr marL="0" indent="0" algn="l">
              <a:lnSpc>
                <a:spcPct val="100000"/>
              </a:lnSpc>
              <a:spcBef>
                <a:spcPts val="0"/>
              </a:spcBef>
              <a:spcAft>
                <a:spcPts val="400"/>
              </a:spcAft>
              <a:buNone/>
              <a:defRPr sz="3200" b="0" i="1" cap="none" spc="0" baseline="0">
                <a:latin typeface="+mj-lt"/>
              </a:defRPr>
            </a:lvl2pPr>
            <a:lvl3pPr marL="0" indent="0" algn="l">
              <a:lnSpc>
                <a:spcPct val="100000"/>
              </a:lnSpc>
              <a:spcBef>
                <a:spcPts val="679"/>
              </a:spcBef>
              <a:spcAft>
                <a:spcPts val="1358"/>
              </a:spcAft>
              <a:buNone/>
              <a:defRPr sz="2000">
                <a:solidFill>
                  <a:schemeClr val="tx2">
                    <a:lumMod val="75000"/>
                    <a:lumOff val="25000"/>
                  </a:schemeClr>
                </a:solidFill>
              </a:defRPr>
            </a:lvl3pPr>
            <a:lvl4pPr marL="0" indent="0" algn="l">
              <a:lnSpc>
                <a:spcPct val="100000"/>
              </a:lnSpc>
              <a:spcBef>
                <a:spcPts val="0"/>
              </a:spcBef>
              <a:spcAft>
                <a:spcPts val="600"/>
              </a:spcAft>
              <a:buNone/>
              <a:defRPr sz="2800" baseline="0">
                <a:solidFill>
                  <a:schemeClr val="tx2">
                    <a:lumMod val="50000"/>
                  </a:schemeClr>
                </a:solidFill>
              </a:defRPr>
            </a:lvl4pPr>
            <a:lvl5pPr marL="103446" indent="-103446" algn="l">
              <a:lnSpc>
                <a:spcPct val="100000"/>
              </a:lnSpc>
              <a:spcBef>
                <a:spcPts val="0"/>
              </a:spcBef>
              <a:spcAft>
                <a:spcPts val="600"/>
              </a:spcAft>
              <a:buFont typeface="Arial" panose="020B0604020202020204" pitchFamily="34" charset="0"/>
              <a:buChar char="-"/>
              <a:defRPr sz="2800" baseline="0"/>
            </a:lvl5pPr>
            <a:lvl6pPr marL="0" indent="0" algn="l">
              <a:lnSpc>
                <a:spcPct val="100000"/>
              </a:lnSpc>
              <a:spcBef>
                <a:spcPts val="679"/>
              </a:spcBef>
              <a:spcAft>
                <a:spcPts val="226"/>
              </a:spcAft>
              <a:buNone/>
              <a:defRPr sz="2000" b="1" cap="all" spc="57" baseline="0">
                <a:solidFill>
                  <a:schemeClr val="tx2"/>
                </a:solidFill>
              </a:defRPr>
            </a:lvl6pPr>
          </a:lstStyle>
          <a:p>
            <a:pPr lvl="1"/>
            <a:r>
              <a:rPr lang="en-US" dirty="0"/>
              <a:t>Date</a:t>
            </a:r>
          </a:p>
          <a:p>
            <a:pPr lvl="5"/>
            <a:r>
              <a:rPr lang="en-US" dirty="0"/>
              <a:t>Client Name</a:t>
            </a:r>
          </a:p>
          <a:p>
            <a:pPr lvl="3"/>
            <a:r>
              <a:rPr lang="en-US" dirty="0"/>
              <a:t>Address 1</a:t>
            </a:r>
            <a:br>
              <a:rPr lang="en-US" dirty="0"/>
            </a:br>
            <a:r>
              <a:rPr lang="en-US" dirty="0"/>
              <a:t>Address 2</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p:txBody>
      </p:sp>
      <p:sp>
        <p:nvSpPr>
          <p:cNvPr id="13" name="Content Placeholder 9"/>
          <p:cNvSpPr>
            <a:spLocks noGrp="1"/>
          </p:cNvSpPr>
          <p:nvPr>
            <p:ph sz="quarter" idx="15"/>
          </p:nvPr>
        </p:nvSpPr>
        <p:spPr>
          <a:xfrm>
            <a:off x="5689600" y="1524000"/>
            <a:ext cx="5029200" cy="44958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 name="Footer Placeholder 1"/>
          <p:cNvSpPr>
            <a:spLocks noGrp="1"/>
          </p:cNvSpPr>
          <p:nvPr>
            <p:ph type="ftr" sz="quarter" idx="23"/>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24"/>
          </p:nvPr>
        </p:nvSpPr>
        <p:spPr/>
        <p:txBody>
          <a:bodyPr/>
          <a:lstStyle/>
          <a:p>
            <a:fld id="{D80659BF-CB79-4A8E-8A5E-9707540CF6F7}"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etter - Right_Dark">
    <p:bg>
      <p:bgRef idx="1001">
        <a:schemeClr val="bg2"/>
      </p:bgRef>
    </p:bg>
    <p:spTree>
      <p:nvGrpSpPr>
        <p:cNvPr id="1" name=""/>
        <p:cNvGrpSpPr/>
        <p:nvPr/>
      </p:nvGrpSpPr>
      <p:grpSpPr>
        <a:xfrm>
          <a:off x="0" y="0"/>
          <a:ext cx="0" cy="0"/>
          <a:chOff x="0" y="0"/>
          <a:chExt cx="0" cy="0"/>
        </a:xfrm>
      </p:grpSpPr>
      <p:sp>
        <p:nvSpPr>
          <p:cNvPr id="2" name="Rectangle 1"/>
          <p:cNvSpPr/>
          <p:nvPr userDrawn="1"/>
        </p:nvSpPr>
        <p:spPr>
          <a:xfrm>
            <a:off x="207818" y="2563091"/>
            <a:ext cx="1005159" cy="568036"/>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APHIC - MathCompass"/>
          <p:cNvGrpSpPr>
            <a:grpSpLocks noChangeAspect="1"/>
          </p:cNvGrpSpPr>
          <p:nvPr userDrawn="1"/>
        </p:nvGrpSpPr>
        <p:grpSpPr>
          <a:xfrm>
            <a:off x="5689600" y="457200"/>
            <a:ext cx="552577" cy="610986"/>
            <a:chOff x="5423543" y="1158469"/>
            <a:chExt cx="1103529" cy="1095666"/>
          </a:xfrm>
          <a:solidFill>
            <a:schemeClr val="accent2"/>
          </a:solidFill>
        </p:grpSpPr>
        <p:sp>
          <p:nvSpPr>
            <p:cNvPr id="19"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en-US" dirty="0"/>
            </a:p>
          </p:txBody>
        </p:sp>
        <p:sp>
          <p:nvSpPr>
            <p:cNvPr id="20"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a:endParaRPr lang="en-US" dirty="0"/>
            </a:p>
          </p:txBody>
        </p:sp>
        <p:sp>
          <p:nvSpPr>
            <p:cNvPr id="21"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lgn="l"/>
              <a:endParaRPr lang="en-US" dirty="0"/>
            </a:p>
          </p:txBody>
        </p:sp>
        <p:sp>
          <p:nvSpPr>
            <p:cNvPr id="22"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algn="l"/>
              <a:endParaRPr lang="en-US" dirty="0"/>
            </a:p>
          </p:txBody>
        </p:sp>
      </p:grpSp>
      <p:sp>
        <p:nvSpPr>
          <p:cNvPr id="23" name="Text Placeholder - Bio Name 1-2"/>
          <p:cNvSpPr>
            <a:spLocks noGrp="1"/>
          </p:cNvSpPr>
          <p:nvPr>
            <p:ph type="body" sz="quarter" idx="22" hasCustomPrompt="1"/>
          </p:nvPr>
        </p:nvSpPr>
        <p:spPr>
          <a:xfrm>
            <a:off x="660400" y="457200"/>
            <a:ext cx="4121051" cy="5562600"/>
          </a:xfrm>
        </p:spPr>
        <p:txBody>
          <a:bodyPr/>
          <a:lstStyle>
            <a:lvl1pPr marL="0" indent="0" algn="l">
              <a:lnSpc>
                <a:spcPct val="100000"/>
              </a:lnSpc>
              <a:spcBef>
                <a:spcPts val="1358"/>
              </a:spcBef>
              <a:spcAft>
                <a:spcPts val="0"/>
              </a:spcAft>
              <a:buFont typeface="Arial" panose="020B0604020202020204" pitchFamily="34" charset="0"/>
              <a:buNone/>
              <a:defRPr sz="2400" b="1" baseline="0">
                <a:solidFill>
                  <a:schemeClr val="accent3"/>
                </a:solidFill>
                <a:latin typeface="+mj-lt"/>
              </a:defRPr>
            </a:lvl1pPr>
            <a:lvl2pPr marL="0" indent="0" algn="l">
              <a:lnSpc>
                <a:spcPct val="100000"/>
              </a:lnSpc>
              <a:spcBef>
                <a:spcPts val="0"/>
              </a:spcBef>
              <a:spcAft>
                <a:spcPts val="400"/>
              </a:spcAft>
              <a:buNone/>
              <a:defRPr sz="3200" b="0" i="1" cap="none" spc="0" baseline="0">
                <a:solidFill>
                  <a:schemeClr val="accent4"/>
                </a:solidFill>
                <a:latin typeface="+mj-lt"/>
              </a:defRPr>
            </a:lvl2pPr>
            <a:lvl3pPr marL="0" indent="0" algn="l">
              <a:lnSpc>
                <a:spcPct val="100000"/>
              </a:lnSpc>
              <a:spcBef>
                <a:spcPts val="679"/>
              </a:spcBef>
              <a:spcAft>
                <a:spcPts val="1358"/>
              </a:spcAft>
              <a:buNone/>
              <a:defRPr sz="2000">
                <a:solidFill>
                  <a:schemeClr val="accent2"/>
                </a:solidFill>
              </a:defRPr>
            </a:lvl3pPr>
            <a:lvl4pPr marL="0" indent="0" algn="l">
              <a:lnSpc>
                <a:spcPct val="100000"/>
              </a:lnSpc>
              <a:spcBef>
                <a:spcPts val="0"/>
              </a:spcBef>
              <a:spcAft>
                <a:spcPts val="600"/>
              </a:spcAft>
              <a:buNone/>
              <a:defRPr sz="2800" baseline="0">
                <a:solidFill>
                  <a:schemeClr val="accent3"/>
                </a:solidFill>
              </a:defRPr>
            </a:lvl4pPr>
            <a:lvl5pPr marL="103446" indent="-103446" algn="l">
              <a:lnSpc>
                <a:spcPct val="100000"/>
              </a:lnSpc>
              <a:spcBef>
                <a:spcPts val="0"/>
              </a:spcBef>
              <a:spcAft>
                <a:spcPts val="600"/>
              </a:spcAft>
              <a:buFont typeface="Arial" panose="020B0604020202020204" pitchFamily="34" charset="0"/>
              <a:buChar char="-"/>
              <a:defRPr sz="2800" baseline="0"/>
            </a:lvl5pPr>
            <a:lvl6pPr marL="0" indent="0" algn="l">
              <a:lnSpc>
                <a:spcPct val="100000"/>
              </a:lnSpc>
              <a:spcBef>
                <a:spcPts val="679"/>
              </a:spcBef>
              <a:spcAft>
                <a:spcPts val="226"/>
              </a:spcAft>
              <a:buNone/>
              <a:defRPr sz="2000" b="1" cap="all" spc="57" baseline="0">
                <a:solidFill>
                  <a:schemeClr val="tx2"/>
                </a:solidFill>
              </a:defRPr>
            </a:lvl6pPr>
          </a:lstStyle>
          <a:p>
            <a:pPr lvl="1"/>
            <a:r>
              <a:rPr lang="en-US" dirty="0"/>
              <a:t>Date</a:t>
            </a:r>
          </a:p>
          <a:p>
            <a:pPr lvl="5"/>
            <a:r>
              <a:rPr lang="en-US" dirty="0"/>
              <a:t>Client Name</a:t>
            </a:r>
          </a:p>
          <a:p>
            <a:pPr lvl="3"/>
            <a:r>
              <a:rPr lang="en-US" dirty="0"/>
              <a:t>Address 1</a:t>
            </a:r>
            <a:br>
              <a:rPr lang="en-US" dirty="0"/>
            </a:br>
            <a:r>
              <a:rPr lang="en-US" dirty="0"/>
              <a:t>Address 2</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p:txBody>
      </p:sp>
      <p:sp>
        <p:nvSpPr>
          <p:cNvPr id="13" name="Content Placeholder 9"/>
          <p:cNvSpPr>
            <a:spLocks noGrp="1"/>
          </p:cNvSpPr>
          <p:nvPr>
            <p:ph sz="quarter" idx="15" hasCustomPrompt="1"/>
          </p:nvPr>
        </p:nvSpPr>
        <p:spPr>
          <a:xfrm>
            <a:off x="5689600" y="1524000"/>
            <a:ext cx="5029200" cy="44958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Footer Placeholder 2"/>
          <p:cNvSpPr>
            <a:spLocks noGrp="1"/>
          </p:cNvSpPr>
          <p:nvPr>
            <p:ph type="ftr" sz="quarter" idx="23"/>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24"/>
          </p:nvPr>
        </p:nvSpPr>
        <p:spPr/>
        <p:txBody>
          <a:bodyPr/>
          <a:lstStyle/>
          <a:p>
            <a:fld id="{D80659BF-CB79-4A8E-8A5E-9707540CF6F7}" type="slidenum">
              <a:rPr lang="en-US" smtClean="0"/>
              <a:pPr/>
              <a:t>‹#›</a:t>
            </a:fld>
            <a:endParaRPr lang="en-US" dirty="0"/>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Full Content C">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1143003"/>
            <a:ext cx="1466261" cy="380997"/>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p:nvPr>
        </p:nvSpPr>
        <p:spPr>
          <a:xfrm>
            <a:off x="660400" y="1524000"/>
            <a:ext cx="10058400" cy="4495800"/>
          </a:xfrm>
        </p:spPr>
        <p:txBody>
          <a:bodyPr/>
          <a:lstStyle>
            <a:lvl2pPr>
              <a:defRPr b="0">
                <a:solidFill>
                  <a:schemeClr val="bg2">
                    <a:lumMod val="75000"/>
                  </a:schemeClr>
                </a:solidFill>
              </a:defRPr>
            </a:lvl2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1" name="Title Placeholder - Top"/>
          <p:cNvSpPr>
            <a:spLocks noGrp="1"/>
          </p:cNvSpPr>
          <p:nvPr>
            <p:ph type="title"/>
          </p:nvPr>
        </p:nvSpPr>
        <p:spPr>
          <a:xfrm>
            <a:off x="669852" y="457201"/>
            <a:ext cx="10060575" cy="685801"/>
          </a:xfrm>
        </p:spPr>
        <p:txBody>
          <a:bodyPr/>
          <a:lstStyle/>
          <a:p>
            <a:r>
              <a:rPr lang="en-US" dirty="0"/>
              <a:t>Click to edit Master title style</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6"/>
          </p:nvPr>
        </p:nvSpPr>
        <p:spPr>
          <a:xfrm rot="5400000">
            <a:off x="2050430" y="4438031"/>
            <a:ext cx="380998" cy="3544539"/>
          </a:xfrm>
          <a:prstGeom prst="rect">
            <a:avLst/>
          </a:prstGeom>
        </p:spPr>
        <p:txBody>
          <a:bodyPr/>
          <a:lstStyle/>
          <a:p>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0819638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CORE - All locations">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Aerospace Industry Outlook</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 Left, 2 (Locations)"/>
          <p:cNvSpPr>
            <a:spLocks noGrp="1"/>
          </p:cNvSpPr>
          <p:nvPr>
            <p:ph type="body" sz="quarter" idx="14" hasCustomPrompt="1"/>
          </p:nvPr>
        </p:nvSpPr>
        <p:spPr>
          <a:xfrm>
            <a:off x="1206884" y="1828800"/>
            <a:ext cx="3023589" cy="4114800"/>
          </a:xfrm>
        </p:spPr>
        <p:txBody>
          <a:bodyPr numCol="2"/>
          <a:lstStyle>
            <a:lvl1pPr>
              <a:lnSpc>
                <a:spcPts val="1200"/>
              </a:lnSpc>
              <a:spcBef>
                <a:spcPts val="1000"/>
              </a:spcBef>
              <a:spcAft>
                <a:spcPts val="0"/>
              </a:spcAft>
              <a:defRPr lang="en-US" sz="700" b="1" kern="1200" cap="all" spc="50" dirty="0" smtClean="0">
                <a:solidFill>
                  <a:schemeClr val="tx2"/>
                </a:solidFill>
                <a:latin typeface="+mn-lt"/>
                <a:ea typeface="+mn-ea"/>
                <a:cs typeface="Arial" panose="020B0604020202020204" pitchFamily="34" charset="0"/>
              </a:defRPr>
            </a:lvl1pPr>
            <a:lvl2pPr marL="0" indent="0">
              <a:lnSpc>
                <a:spcPts val="1200"/>
              </a:lnSpc>
              <a:spcBef>
                <a:spcPts val="0"/>
              </a:spcBef>
              <a:buNone/>
              <a:defRPr lang="en-US" sz="800" b="0" i="0" kern="1200" cap="none" baseline="0" dirty="0">
                <a:solidFill>
                  <a:srgbClr val="0E3837"/>
                </a:solidFill>
                <a:latin typeface="+mn-lt"/>
                <a:ea typeface="+mn-ea"/>
                <a:cs typeface="Arial" panose="020B0604020202020204" pitchFamily="34" charset="0"/>
              </a:defRPr>
            </a:lvl2pPr>
            <a:lvl3pPr marL="0" indent="0">
              <a:lnSpc>
                <a:spcPts val="1200"/>
              </a:lnSpc>
              <a:spcAft>
                <a:spcPts val="0"/>
              </a:spcAft>
              <a:buFont typeface="Arial" panose="020B0604020202020204" pitchFamily="34" charset="0"/>
              <a:buNone/>
              <a:defRPr sz="800" i="1" spc="50" baseline="0">
                <a:solidFill>
                  <a:schemeClr val="accent6">
                    <a:lumMod val="75000"/>
                  </a:schemeClr>
                </a:solidFill>
              </a:defRPr>
            </a:lvl3pPr>
          </a:lstStyle>
          <a:p>
            <a:pPr lvl="0"/>
            <a:r>
              <a:rPr lang="en-US" dirty="0" smtClean="0"/>
              <a:t>List header</a:t>
            </a:r>
          </a:p>
          <a:p>
            <a:pPr lvl="1"/>
            <a:r>
              <a:rPr lang="en-US" dirty="0" smtClean="0"/>
              <a:t>List item</a:t>
            </a:r>
          </a:p>
          <a:p>
            <a:pPr lvl="2"/>
            <a:r>
              <a:rPr lang="en-US" dirty="0" smtClean="0"/>
              <a:t>List item (sub)</a:t>
            </a:r>
            <a:endParaRPr lang="en-US" dirty="0"/>
          </a:p>
        </p:txBody>
      </p:sp>
      <p:sp>
        <p:nvSpPr>
          <p:cNvPr id="180"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grpSp>
        <p:nvGrpSpPr>
          <p:cNvPr id="60" name="STAT" hidden="1"/>
          <p:cNvGrpSpPr/>
          <p:nvPr userDrawn="1"/>
        </p:nvGrpSpPr>
        <p:grpSpPr>
          <a:xfrm>
            <a:off x="8116908" y="5141264"/>
            <a:ext cx="1356513" cy="920750"/>
            <a:chOff x="7174766" y="5141264"/>
            <a:chExt cx="1199061" cy="920750"/>
          </a:xfrm>
        </p:grpSpPr>
        <p:sp>
          <p:nvSpPr>
            <p:cNvPr id="61" name="Text - Stat (left)"/>
            <p:cNvSpPr txBox="1">
              <a:spLocks/>
            </p:cNvSpPr>
            <p:nvPr/>
          </p:nvSpPr>
          <p:spPr>
            <a:xfrm>
              <a:off x="7370197" y="5141264"/>
              <a:ext cx="1003630" cy="920750"/>
            </a:xfrm>
            <a:prstGeom prst="rect">
              <a:avLst/>
            </a:prstGeom>
          </p:spPr>
          <p:txBody>
            <a:bodyPr anchor="t"/>
            <a:lstStyle>
              <a:lvl1pPr marL="0" indent="0" algn="l" defTabSz="782254" rtl="0" eaLnBrk="1" latinLnBrk="0" hangingPunct="1">
                <a:lnSpc>
                  <a:spcPct val="100000"/>
                </a:lnSpc>
                <a:spcBef>
                  <a:spcPts val="600"/>
                </a:spcBef>
                <a:spcAft>
                  <a:spcPts val="0"/>
                </a:spcAft>
                <a:buFont typeface="Arial" panose="020B0604020202020204" pitchFamily="34" charset="0"/>
                <a:buNone/>
                <a:defRPr sz="1999" kern="1200" spc="50" baseline="0">
                  <a:solidFill>
                    <a:schemeClr val="tx2">
                      <a:lumMod val="75000"/>
                    </a:schemeClr>
                  </a:solidFill>
                  <a:latin typeface="+mj-lt"/>
                  <a:ea typeface="+mn-ea"/>
                  <a:cs typeface="Arial" panose="020B0604020202020204" pitchFamily="34" charset="0"/>
                </a:defRPr>
              </a:lvl1pPr>
              <a:lvl2pPr marL="0" indent="0" algn="l" defTabSz="782254" rtl="0" eaLnBrk="1" latinLnBrk="0" hangingPunct="1">
                <a:lnSpc>
                  <a:spcPct val="100000"/>
                </a:lnSpc>
                <a:spcBef>
                  <a:spcPts val="201"/>
                </a:spcBef>
                <a:buFontTx/>
                <a:buNone/>
                <a:defRPr sz="700" b="0" i="0" kern="1200" cap="none" spc="50" baseline="0">
                  <a:solidFill>
                    <a:schemeClr val="tx2"/>
                  </a:solidFill>
                  <a:latin typeface="+mn-lt"/>
                  <a:ea typeface="+mn-ea"/>
                  <a:cs typeface="Arial" panose="020B0604020202020204" pitchFamily="34" charset="0"/>
                </a:defRPr>
              </a:lvl2pPr>
              <a:lvl3pPr marL="0" indent="0" algn="l" defTabSz="782254" rtl="0" eaLnBrk="1" latinLnBrk="0" hangingPunct="1">
                <a:lnSpc>
                  <a:spcPts val="1300"/>
                </a:lnSpc>
                <a:spcBef>
                  <a:spcPts val="0"/>
                </a:spcBef>
                <a:spcAft>
                  <a:spcPts val="600"/>
                </a:spcAft>
                <a:buFont typeface="Arial" panose="020B0604020202020204" pitchFamily="34" charset="0"/>
                <a:buNone/>
                <a:defRPr sz="900" kern="1200" baseline="0">
                  <a:solidFill>
                    <a:schemeClr val="tx1"/>
                  </a:solidFill>
                  <a:latin typeface="+mn-lt"/>
                  <a:ea typeface="+mn-ea"/>
                  <a:cs typeface="Arial" panose="020B0604020202020204" pitchFamily="34" charset="0"/>
                </a:defRPr>
              </a:lvl3pPr>
              <a:lvl4pPr marL="91440" indent="-91440" algn="l" defTabSz="782254" rtl="0" eaLnBrk="1" latinLnBrk="0" hangingPunct="1">
                <a:lnSpc>
                  <a:spcPts val="1300"/>
                </a:lnSpc>
                <a:spcBef>
                  <a:spcPts val="0"/>
                </a:spcBef>
                <a:spcAft>
                  <a:spcPts val="400"/>
                </a:spcAft>
                <a:buClr>
                  <a:schemeClr val="tx2"/>
                </a:buClr>
                <a:buFont typeface="Arial" panose="020B0604020202020204" pitchFamily="34" charset="0"/>
                <a:buChar char="-"/>
                <a:defRPr sz="900" kern="1200" baseline="0">
                  <a:solidFill>
                    <a:schemeClr val="tx1"/>
                  </a:solidFill>
                  <a:latin typeface="+mn-lt"/>
                  <a:ea typeface="+mn-ea"/>
                  <a:cs typeface="Arial" panose="020B0604020202020204" pitchFamily="34" charset="0"/>
                </a:defRPr>
              </a:lvl4pPr>
              <a:lvl5pPr marL="274320" indent="-91440" algn="l" defTabSz="782254" rtl="0" eaLnBrk="1" latinLnBrk="0" hangingPunct="1">
                <a:lnSpc>
                  <a:spcPct val="100000"/>
                </a:lnSpc>
                <a:spcBef>
                  <a:spcPts val="0"/>
                </a:spcBef>
                <a:spcAft>
                  <a:spcPts val="400"/>
                </a:spcAft>
                <a:buFont typeface="Arial" panose="020B0604020202020204" pitchFamily="34" charset="0"/>
                <a:buChar char="•"/>
                <a:defRPr sz="850" kern="1200" baseline="0">
                  <a:solidFill>
                    <a:schemeClr val="tx2"/>
                  </a:solidFill>
                  <a:latin typeface="+mn-lt"/>
                  <a:ea typeface="+mn-ea"/>
                  <a:cs typeface="Arial" panose="020B0604020202020204" pitchFamily="34" charset="0"/>
                </a:defRPr>
              </a:lvl5pPr>
              <a:lvl6pPr marL="215119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6pPr>
              <a:lvl7pPr marL="2542324"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7pPr>
              <a:lvl8pPr marL="2933452"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8pPr>
              <a:lvl9pPr marL="332457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9pPr>
            </a:lstStyle>
            <a:p>
              <a:r>
                <a:rPr lang="en-US" sz="1999" dirty="0" smtClean="0"/>
                <a:t>24</a:t>
              </a:r>
            </a:p>
            <a:p>
              <a:pPr lvl="1"/>
              <a:r>
                <a:rPr lang="en-US" sz="700" dirty="0" smtClean="0"/>
                <a:t>locations west of the Mississippi</a:t>
              </a:r>
              <a:endParaRPr lang="en-US" sz="700" dirty="0"/>
            </a:p>
          </p:txBody>
        </p:sp>
        <p:sp>
          <p:nvSpPr>
            <p:cNvPr id="62" name="WestyArrow" title="Arrow"/>
            <p:cNvSpPr>
              <a:spLocks noChangeAspect="1"/>
            </p:cNvSpPr>
            <p:nvPr/>
          </p:nvSpPr>
          <p:spPr bwMode="auto">
            <a:xfrm>
              <a:off x="7174766" y="5298201"/>
              <a:ext cx="165100" cy="139700"/>
            </a:xfrm>
            <a:custGeom>
              <a:avLst/>
              <a:gdLst>
                <a:gd name="T0" fmla="*/ 0 w 104"/>
                <a:gd name="T1" fmla="*/ 44 h 88"/>
                <a:gd name="T2" fmla="*/ 104 w 104"/>
                <a:gd name="T3" fmla="*/ 88 h 88"/>
                <a:gd name="T4" fmla="*/ 87 w 104"/>
                <a:gd name="T5" fmla="*/ 44 h 88"/>
                <a:gd name="T6" fmla="*/ 104 w 104"/>
                <a:gd name="T7" fmla="*/ 0 h 88"/>
                <a:gd name="T8" fmla="*/ 0 w 104"/>
                <a:gd name="T9" fmla="*/ 44 h 88"/>
              </a:gdLst>
              <a:ahLst/>
              <a:cxnLst>
                <a:cxn ang="0">
                  <a:pos x="T0" y="T1"/>
                </a:cxn>
                <a:cxn ang="0">
                  <a:pos x="T2" y="T3"/>
                </a:cxn>
                <a:cxn ang="0">
                  <a:pos x="T4" y="T5"/>
                </a:cxn>
                <a:cxn ang="0">
                  <a:pos x="T6" y="T7"/>
                </a:cxn>
                <a:cxn ang="0">
                  <a:pos x="T8" y="T9"/>
                </a:cxn>
              </a:cxnLst>
              <a:rect l="0" t="0" r="r" b="b"/>
              <a:pathLst>
                <a:path w="104" h="88">
                  <a:moveTo>
                    <a:pt x="0" y="44"/>
                  </a:moveTo>
                  <a:lnTo>
                    <a:pt x="104" y="88"/>
                  </a:lnTo>
                  <a:lnTo>
                    <a:pt x="87" y="44"/>
                  </a:lnTo>
                  <a:lnTo>
                    <a:pt x="104" y="0"/>
                  </a:lnTo>
                  <a:lnTo>
                    <a:pt x="0" y="4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534" dirty="0"/>
            </a:p>
          </p:txBody>
        </p:sp>
      </p:grpSp>
      <p:graphicFrame>
        <p:nvGraphicFramePr>
          <p:cNvPr id="63" name="KEY 2" hidden="1"/>
          <p:cNvGraphicFramePr>
            <a:graphicFrameLocks noGrp="1"/>
          </p:cNvGraphicFramePr>
          <p:nvPr userDrawn="1">
            <p:extLst/>
          </p:nvPr>
        </p:nvGraphicFramePr>
        <p:xfrm>
          <a:off x="4136482" y="4823460"/>
          <a:ext cx="1709496" cy="1120140"/>
        </p:xfrm>
        <a:graphic>
          <a:graphicData uri="http://schemas.openxmlformats.org/drawingml/2006/table">
            <a:tbl>
              <a:tblPr firstRow="1" bandRow="1">
                <a:tableStyleId>{5C22544A-7EE6-4342-B048-85BDC9FD1C3A}</a:tableStyleId>
              </a:tblPr>
              <a:tblGrid>
                <a:gridCol w="249499">
                  <a:extLst>
                    <a:ext uri="{9D8B030D-6E8A-4147-A177-3AD203B41FA5}">
                      <a16:colId xmlns:a16="http://schemas.microsoft.com/office/drawing/2014/main" val="2403585831"/>
                    </a:ext>
                  </a:extLst>
                </a:gridCol>
                <a:gridCol w="1459997">
                  <a:extLst>
                    <a:ext uri="{9D8B030D-6E8A-4147-A177-3AD203B41FA5}">
                      <a16:colId xmlns:a16="http://schemas.microsoft.com/office/drawing/2014/main" val="3720472663"/>
                    </a:ext>
                  </a:extLst>
                </a:gridCol>
              </a:tblGrid>
              <a:tr h="182880">
                <a:tc>
                  <a:txBody>
                    <a:bodyPr/>
                    <a:lstStyle/>
                    <a:p>
                      <a:pPr algn="ctr">
                        <a:lnSpc>
                          <a:spcPts val="1400"/>
                        </a:lnSpc>
                      </a:pPr>
                      <a:r>
                        <a:rPr lang="en-US" sz="1400" baseline="0" dirty="0" smtClean="0">
                          <a:ln w="6350">
                            <a:solidFill>
                              <a:schemeClr val="bg1"/>
                            </a:solidFill>
                          </a:ln>
                          <a:solidFill>
                            <a:schemeClr val="tx2"/>
                          </a:solidFill>
                        </a:rPr>
                        <a:t>●</a:t>
                      </a:r>
                      <a:endParaRPr lang="en-US" sz="1400" baseline="0" dirty="0">
                        <a:ln w="6350">
                          <a:solidFill>
                            <a:schemeClr val="bg1"/>
                          </a:solidFill>
                        </a:ln>
                        <a:solidFill>
                          <a:schemeClr val="tx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Moss Adams Location</a:t>
                      </a:r>
                      <a:endParaRPr lang="en-US" sz="700" b="0" dirty="0">
                        <a:solidFill>
                          <a:schemeClr val="tx2">
                            <a:lumMod val="50000"/>
                          </a:schemeClr>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70870657"/>
                  </a:ext>
                </a:extLst>
              </a:tr>
              <a:tr h="182880">
                <a:tc>
                  <a:txBody>
                    <a:bodyPr/>
                    <a:lstStyle/>
                    <a:p>
                      <a:pPr algn="ctr">
                        <a:lnSpc>
                          <a:spcPts val="1300"/>
                        </a:lnSpc>
                      </a:pPr>
                      <a:r>
                        <a:rPr lang="en-US" sz="1300" baseline="0" dirty="0" smtClean="0">
                          <a:ln w="6350">
                            <a:solidFill>
                              <a:schemeClr val="tx2"/>
                            </a:solidFill>
                          </a:ln>
                          <a:solidFill>
                            <a:schemeClr val="bg1"/>
                          </a:solidFill>
                        </a:rPr>
                        <a:t>●</a:t>
                      </a:r>
                      <a:endParaRPr lang="en-US" sz="1300" baseline="0" dirty="0">
                        <a:ln w="6350">
                          <a:solidFill>
                            <a:schemeClr val="tx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smtClean="0">
                          <a:solidFill>
                            <a:schemeClr val="tx2"/>
                          </a:solidFill>
                        </a:rPr>
                        <a:t>Moss Adams Satellite</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77576433"/>
                  </a:ext>
                </a:extLst>
              </a:tr>
              <a:tr h="182880">
                <a:tc>
                  <a:txBody>
                    <a:bodyPr/>
                    <a:lstStyle/>
                    <a:p>
                      <a:pPr algn="ctr">
                        <a:lnSpc>
                          <a:spcPts val="1900"/>
                        </a:lnSpc>
                      </a:pPr>
                      <a:r>
                        <a:rPr lang="en-US" sz="2000" baseline="0" dirty="0" smtClean="0">
                          <a:ln w="6350">
                            <a:solidFill>
                              <a:schemeClr val="accent2"/>
                            </a:solidFill>
                          </a:ln>
                          <a:solidFill>
                            <a:schemeClr val="bg1"/>
                          </a:solidFill>
                        </a:rPr>
                        <a:t>■</a:t>
                      </a:r>
                      <a:endParaRPr lang="en-US" sz="2000" baseline="0" dirty="0">
                        <a:ln w="6350">
                          <a:solidFill>
                            <a:schemeClr val="accent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682633176"/>
                  </a:ext>
                </a:extLst>
              </a:tr>
              <a:tr h="182880">
                <a:tc>
                  <a:txBody>
                    <a:bodyPr/>
                    <a:lstStyle/>
                    <a:p>
                      <a:pPr algn="ctr">
                        <a:lnSpc>
                          <a:spcPts val="1900"/>
                        </a:lnSpc>
                      </a:pPr>
                      <a:r>
                        <a:rPr lang="en-US" sz="2000" baseline="0" dirty="0" smtClean="0">
                          <a:ln w="6350">
                            <a:solidFill>
                              <a:schemeClr val="accent2"/>
                            </a:solidFill>
                          </a:ln>
                          <a:pattFill prst="ltUpDiag">
                            <a:fgClr>
                              <a:schemeClr val="accent2"/>
                            </a:fgClr>
                            <a:bgClr>
                              <a:schemeClr val="bg1"/>
                            </a:bgClr>
                          </a:pattFill>
                        </a:rPr>
                        <a:t>■</a:t>
                      </a:r>
                      <a:endParaRPr lang="en-US" sz="2000" baseline="0" dirty="0">
                        <a:ln w="6350">
                          <a:solidFill>
                            <a:schemeClr val="accent2"/>
                          </a:solidFill>
                        </a:ln>
                        <a:pattFill prst="ltUpDiag">
                          <a:fgClr>
                            <a:schemeClr val="accent2"/>
                          </a:fgClr>
                          <a:bgClr>
                            <a:schemeClr val="bg1"/>
                          </a:bgClr>
                        </a:patt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256988592"/>
                  </a:ext>
                </a:extLst>
              </a:tr>
              <a:tr h="182880">
                <a:tc>
                  <a:txBody>
                    <a:bodyPr/>
                    <a:lstStyle/>
                    <a:p>
                      <a:pPr algn="ctr">
                        <a:lnSpc>
                          <a:spcPts val="1900"/>
                        </a:lnSpc>
                      </a:pPr>
                      <a:r>
                        <a:rPr lang="en-US" sz="2000" baseline="0" dirty="0" smtClean="0">
                          <a:ln w="6350">
                            <a:solidFill>
                              <a:schemeClr val="bg1"/>
                            </a:solidFill>
                          </a:ln>
                          <a:solidFill>
                            <a:schemeClr val="accent2"/>
                          </a:solidFill>
                        </a:rPr>
                        <a:t>■</a:t>
                      </a:r>
                      <a:endParaRPr lang="en-US" sz="2000" baseline="0" dirty="0">
                        <a:ln w="6350">
                          <a:solidFill>
                            <a:schemeClr val="bg1"/>
                          </a:solidFill>
                        </a:ln>
                        <a:solidFill>
                          <a:schemeClr val="accent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575883786"/>
                  </a:ext>
                </a:extLst>
              </a:tr>
            </a:tbl>
          </a:graphicData>
        </a:graphic>
      </p:graphicFrame>
      <p:graphicFrame>
        <p:nvGraphicFramePr>
          <p:cNvPr id="64" name="KEY" hidden="1"/>
          <p:cNvGraphicFramePr>
            <a:graphicFrameLocks noGrp="1"/>
          </p:cNvGraphicFramePr>
          <p:nvPr userDrawn="1">
            <p:extLst/>
          </p:nvPr>
        </p:nvGraphicFramePr>
        <p:xfrm>
          <a:off x="9186008" y="996705"/>
          <a:ext cx="1709496" cy="411480"/>
        </p:xfrm>
        <a:graphic>
          <a:graphicData uri="http://schemas.openxmlformats.org/drawingml/2006/table">
            <a:tbl>
              <a:tblPr firstRow="1" bandRow="1">
                <a:tableStyleId>{5C22544A-7EE6-4342-B048-85BDC9FD1C3A}</a:tableStyleId>
              </a:tblPr>
              <a:tblGrid>
                <a:gridCol w="241774">
                  <a:extLst>
                    <a:ext uri="{9D8B030D-6E8A-4147-A177-3AD203B41FA5}">
                      <a16:colId xmlns:a16="http://schemas.microsoft.com/office/drawing/2014/main" val="2403585831"/>
                    </a:ext>
                  </a:extLst>
                </a:gridCol>
                <a:gridCol w="1467722">
                  <a:extLst>
                    <a:ext uri="{9D8B030D-6E8A-4147-A177-3AD203B41FA5}">
                      <a16:colId xmlns:a16="http://schemas.microsoft.com/office/drawing/2014/main" val="3720472663"/>
                    </a:ext>
                  </a:extLst>
                </a:gridCol>
              </a:tblGrid>
              <a:tr h="182880">
                <a:tc>
                  <a:txBody>
                    <a:bodyPr/>
                    <a:lstStyle/>
                    <a:p>
                      <a:pPr algn="ctr"/>
                      <a:r>
                        <a:rPr lang="en-US" sz="1400" dirty="0" smtClean="0">
                          <a:ln w="6350">
                            <a:solidFill>
                              <a:schemeClr val="bg1"/>
                            </a:solidFill>
                          </a:ln>
                          <a:solidFill>
                            <a:schemeClr val="tx2"/>
                          </a:solidFill>
                        </a:rPr>
                        <a:t>●</a:t>
                      </a:r>
                      <a:endParaRPr lang="en-US" sz="1400" dirty="0">
                        <a:ln w="6350">
                          <a:solidFill>
                            <a:schemeClr val="bg1"/>
                          </a:solidFill>
                        </a:ln>
                        <a:solidFill>
                          <a:schemeClr val="tx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Moss Adams Location</a:t>
                      </a:r>
                      <a:endParaRPr lang="en-US" sz="700" b="0" dirty="0">
                        <a:solidFill>
                          <a:schemeClr val="tx2">
                            <a:lumMod val="50000"/>
                          </a:schemeClr>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70870657"/>
                  </a:ext>
                </a:extLst>
              </a:tr>
              <a:tr h="182880">
                <a:tc>
                  <a:txBody>
                    <a:bodyPr/>
                    <a:lstStyle/>
                    <a:p>
                      <a:pPr algn="ctr"/>
                      <a:r>
                        <a:rPr lang="en-US" sz="1300" dirty="0" smtClean="0">
                          <a:ln w="6350">
                            <a:solidFill>
                              <a:schemeClr val="tx2"/>
                            </a:solidFill>
                          </a:ln>
                          <a:solidFill>
                            <a:schemeClr val="bg1"/>
                          </a:solidFill>
                        </a:rPr>
                        <a:t>●</a:t>
                      </a:r>
                      <a:endParaRPr lang="en-US" sz="1300" dirty="0">
                        <a:ln w="6350">
                          <a:solidFill>
                            <a:schemeClr val="tx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smtClean="0">
                          <a:solidFill>
                            <a:schemeClr val="tx2"/>
                          </a:solidFill>
                        </a:rPr>
                        <a:t>Satellite</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77576433"/>
                  </a:ext>
                </a:extLst>
              </a:tr>
            </a:tbl>
          </a:graphicData>
        </a:graphic>
      </p:graphicFrame>
      <p:grpSp>
        <p:nvGrpSpPr>
          <p:cNvPr id="119" name="MAP - States (Shaded)" hidden="1"/>
          <p:cNvGrpSpPr/>
          <p:nvPr userDrawn="1"/>
        </p:nvGrpSpPr>
        <p:grpSpPr>
          <a:xfrm>
            <a:off x="4105823" y="1658063"/>
            <a:ext cx="6655826" cy="3614738"/>
            <a:chOff x="3629254" y="1658063"/>
            <a:chExt cx="5883275" cy="3614738"/>
          </a:xfrm>
          <a:pattFill prst="ltUpDiag">
            <a:fgClr>
              <a:schemeClr val="accent2"/>
            </a:fgClr>
            <a:bgClr>
              <a:schemeClr val="bg1"/>
            </a:bgClr>
          </a:pattFill>
        </p:grpSpPr>
        <p:sp>
          <p:nvSpPr>
            <p:cNvPr id="120"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21"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29"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30"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31"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44"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53"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62"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6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6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67"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75"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76"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77"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81"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82"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83"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84"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85"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534" dirty="0"/>
            </a:p>
          </p:txBody>
        </p:sp>
        <p:sp>
          <p:nvSpPr>
            <p:cNvPr id="186"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87"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88"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89"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90"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91"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92"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93"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94"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95"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534" dirty="0"/>
            </a:p>
          </p:txBody>
        </p:sp>
        <p:sp>
          <p:nvSpPr>
            <p:cNvPr id="196"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534" dirty="0"/>
            </a:p>
          </p:txBody>
        </p:sp>
        <p:sp>
          <p:nvSpPr>
            <p:cNvPr id="197"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534" dirty="0"/>
            </a:p>
          </p:txBody>
        </p:sp>
        <p:sp>
          <p:nvSpPr>
            <p:cNvPr id="198"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99"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00"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01"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02"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03"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04"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05"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06"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07"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08"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09"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10"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11"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12"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13"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14"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grpSp>
      <p:grpSp>
        <p:nvGrpSpPr>
          <p:cNvPr id="215" name="MAP - States (Highlight)" hidden="1"/>
          <p:cNvGrpSpPr/>
          <p:nvPr userDrawn="1"/>
        </p:nvGrpSpPr>
        <p:grpSpPr>
          <a:xfrm>
            <a:off x="4105823" y="1658063"/>
            <a:ext cx="6655826" cy="3614738"/>
            <a:chOff x="3629254" y="1658063"/>
            <a:chExt cx="5883275" cy="3614738"/>
          </a:xfrm>
          <a:solidFill>
            <a:schemeClr val="accent2"/>
          </a:solidFill>
        </p:grpSpPr>
        <p:sp>
          <p:nvSpPr>
            <p:cNvPr id="216"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17"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18"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19" name="Washington" hidden="1"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20"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21"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22"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23" name="Texas" hidden="1"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2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2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26"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27"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28"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29" name="Oregon" hidden="1"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30"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31"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32"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33"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34"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534" dirty="0"/>
            </a:p>
          </p:txBody>
        </p:sp>
        <p:sp>
          <p:nvSpPr>
            <p:cNvPr id="235"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36"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37"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38"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39"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40"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41"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42"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43"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44"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534" dirty="0"/>
            </a:p>
          </p:txBody>
        </p:sp>
        <p:sp>
          <p:nvSpPr>
            <p:cNvPr id="245"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534" dirty="0"/>
            </a:p>
          </p:txBody>
        </p:sp>
        <p:sp>
          <p:nvSpPr>
            <p:cNvPr id="246"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534" dirty="0"/>
            </a:p>
          </p:txBody>
        </p:sp>
        <p:sp>
          <p:nvSpPr>
            <p:cNvPr id="247"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48"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49"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50"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51"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52"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53"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54"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55"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56"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57"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58"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59"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60" name="California" hidden="1"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61"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62" name="Arizona" hidden="1"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63"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grpSp>
      <p:grpSp>
        <p:nvGrpSpPr>
          <p:cNvPr id="264" name="MAP - MA Satellites" hidden="1"/>
          <p:cNvGrpSpPr/>
          <p:nvPr userDrawn="1"/>
        </p:nvGrpSpPr>
        <p:grpSpPr>
          <a:xfrm>
            <a:off x="4530905" y="1811951"/>
            <a:ext cx="389013" cy="2110225"/>
            <a:chOff x="4004996" y="1811950"/>
            <a:chExt cx="343860" cy="2110225"/>
          </a:xfrm>
        </p:grpSpPr>
        <p:sp>
          <p:nvSpPr>
            <p:cNvPr id="265" name="Woodland Hills, CA" descr="Moss Adams Satellite Location" title="Woodland Hills"/>
            <p:cNvSpPr>
              <a:spLocks noChangeAspect="1"/>
            </p:cNvSpPr>
            <p:nvPr/>
          </p:nvSpPr>
          <p:spPr>
            <a:xfrm>
              <a:off x="4004996" y="3795388"/>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66" name="Manhattan Beach, CA" descr="Moss Adams Satellite Location" title="Manhattan Beach"/>
            <p:cNvSpPr>
              <a:spLocks noChangeAspect="1"/>
            </p:cNvSpPr>
            <p:nvPr/>
          </p:nvSpPr>
          <p:spPr>
            <a:xfrm>
              <a:off x="4055029" y="386731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67" name="Wenatchee, WA" descr="Moss Adams Satellite Location" title="Wenatchee"/>
            <p:cNvSpPr>
              <a:spLocks noChangeAspect="1"/>
            </p:cNvSpPr>
            <p:nvPr/>
          </p:nvSpPr>
          <p:spPr>
            <a:xfrm>
              <a:off x="4251808" y="193543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68" name="Tri-Cities, WA" descr="Moss Adams Satellite Location" title="Tri-Cities"/>
            <p:cNvSpPr>
              <a:spLocks noChangeAspect="1"/>
            </p:cNvSpPr>
            <p:nvPr/>
          </p:nvSpPr>
          <p:spPr>
            <a:xfrm>
              <a:off x="4293992" y="2064009"/>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69" name="Issaquah, WA" descr="Moss Adams Satellite Location" title="Issaquah"/>
            <p:cNvSpPr>
              <a:spLocks noChangeAspect="1"/>
            </p:cNvSpPr>
            <p:nvPr/>
          </p:nvSpPr>
          <p:spPr>
            <a:xfrm>
              <a:off x="4144873" y="1811950"/>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grpSp>
      <p:grpSp>
        <p:nvGrpSpPr>
          <p:cNvPr id="270" name="MAP - MA Locations" hidden="1"/>
          <p:cNvGrpSpPr/>
          <p:nvPr userDrawn="1"/>
        </p:nvGrpSpPr>
        <p:grpSpPr>
          <a:xfrm>
            <a:off x="4154172" y="1679891"/>
            <a:ext cx="3511193" cy="2661358"/>
            <a:chOff x="3671991" y="1679891"/>
            <a:chExt cx="3103644" cy="2661358"/>
          </a:xfrm>
        </p:grpSpPr>
        <p:grpSp>
          <p:nvGrpSpPr>
            <p:cNvPr id="271" name="Washington"/>
            <p:cNvGrpSpPr/>
            <p:nvPr/>
          </p:nvGrpSpPr>
          <p:grpSpPr>
            <a:xfrm>
              <a:off x="4062907" y="1679891"/>
              <a:ext cx="504095" cy="405229"/>
              <a:chOff x="4062907" y="1679891"/>
              <a:chExt cx="504095" cy="405229"/>
            </a:xfrm>
          </p:grpSpPr>
          <p:sp>
            <p:nvSpPr>
              <p:cNvPr id="295" name="Yakima" descr="Moss Adams Office Location" title="Yakima"/>
              <p:cNvSpPr>
                <a:spLocks noChangeAspect="1"/>
              </p:cNvSpPr>
              <p:nvPr/>
            </p:nvSpPr>
            <p:spPr>
              <a:xfrm>
                <a:off x="4201315" y="201767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96" name="Spokane" descr="Moss Adams Office Location" title="Spokane"/>
              <p:cNvSpPr>
                <a:spLocks noChangeAspect="1"/>
              </p:cNvSpPr>
              <p:nvPr/>
            </p:nvSpPr>
            <p:spPr>
              <a:xfrm>
                <a:off x="4499553" y="186708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97" name="Tacoma" descr="Moss Adams Office Location" title="Tacoma"/>
              <p:cNvSpPr>
                <a:spLocks noChangeAspect="1"/>
              </p:cNvSpPr>
              <p:nvPr/>
            </p:nvSpPr>
            <p:spPr>
              <a:xfrm>
                <a:off x="4062907" y="187766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98" name="Seattle" descr="Moss Adams Office Location" title="Seattle"/>
              <p:cNvSpPr>
                <a:spLocks noChangeAspect="1"/>
              </p:cNvSpPr>
              <p:nvPr/>
            </p:nvSpPr>
            <p:spPr>
              <a:xfrm>
                <a:off x="4101459" y="180208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99" name="Everett" descr="Moss Adams Office Location" title="Everett"/>
              <p:cNvSpPr>
                <a:spLocks noChangeAspect="1"/>
              </p:cNvSpPr>
              <p:nvPr/>
            </p:nvSpPr>
            <p:spPr>
              <a:xfrm>
                <a:off x="4120267" y="1737097"/>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300" name="Bellingham" descr="Moss Adams Office Location" title="Bellingham"/>
              <p:cNvSpPr>
                <a:spLocks noChangeAspect="1"/>
              </p:cNvSpPr>
              <p:nvPr/>
            </p:nvSpPr>
            <p:spPr>
              <a:xfrm>
                <a:off x="4139073" y="167989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grpSp>
        <p:grpSp>
          <p:nvGrpSpPr>
            <p:cNvPr id="272" name="Oregon"/>
            <p:cNvGrpSpPr/>
            <p:nvPr/>
          </p:nvGrpSpPr>
          <p:grpSpPr>
            <a:xfrm>
              <a:off x="3801348" y="2112494"/>
              <a:ext cx="215531" cy="471875"/>
              <a:chOff x="3801348" y="2112494"/>
              <a:chExt cx="215531" cy="471875"/>
            </a:xfrm>
          </p:grpSpPr>
          <p:sp>
            <p:nvSpPr>
              <p:cNvPr id="292" name="Portland" descr="Moss Adams Office Location" title="Portland"/>
              <p:cNvSpPr>
                <a:spLocks noChangeAspect="1"/>
              </p:cNvSpPr>
              <p:nvPr/>
            </p:nvSpPr>
            <p:spPr>
              <a:xfrm>
                <a:off x="3949430" y="2112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93" name="Medford" descr="Moss Adams Office Location" title="Medford"/>
              <p:cNvSpPr>
                <a:spLocks noChangeAspect="1"/>
              </p:cNvSpPr>
              <p:nvPr/>
            </p:nvSpPr>
            <p:spPr>
              <a:xfrm>
                <a:off x="3801348" y="251692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94" name="Eugene" descr="Moss Adams Office Location" title="Eugene"/>
              <p:cNvSpPr>
                <a:spLocks noChangeAspect="1"/>
              </p:cNvSpPr>
              <p:nvPr/>
            </p:nvSpPr>
            <p:spPr>
              <a:xfrm>
                <a:off x="3868741" y="2241768"/>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grpSp>
        <p:grpSp>
          <p:nvGrpSpPr>
            <p:cNvPr id="273" name="California &amp; Phoenix"/>
            <p:cNvGrpSpPr/>
            <p:nvPr/>
          </p:nvGrpSpPr>
          <p:grpSpPr>
            <a:xfrm>
              <a:off x="3671991" y="3059872"/>
              <a:ext cx="1075821" cy="1014882"/>
              <a:chOff x="3671991" y="3059872"/>
              <a:chExt cx="1075821" cy="1014882"/>
            </a:xfrm>
          </p:grpSpPr>
          <p:sp>
            <p:nvSpPr>
              <p:cNvPr id="278" name="Phoenix" descr="Moss Adams Office Location" title="Phoenix"/>
              <p:cNvSpPr>
                <a:spLocks noChangeAspect="1"/>
              </p:cNvSpPr>
              <p:nvPr/>
            </p:nvSpPr>
            <p:spPr>
              <a:xfrm>
                <a:off x="4680363" y="3992442"/>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grpSp>
            <p:nvGrpSpPr>
              <p:cNvPr id="279" name="Californiia (Southern)"/>
              <p:cNvGrpSpPr/>
              <p:nvPr/>
            </p:nvGrpSpPr>
            <p:grpSpPr>
              <a:xfrm>
                <a:off x="4063955" y="3819067"/>
                <a:ext cx="123349" cy="255687"/>
                <a:chOff x="4062697" y="3812337"/>
                <a:chExt cx="124939" cy="258982"/>
              </a:xfrm>
              <a:solidFill>
                <a:schemeClr val="accent1"/>
              </a:solidFill>
            </p:grpSpPr>
            <p:sp>
              <p:nvSpPr>
                <p:cNvPr id="289" name="San Diego" descr="Moss Adams Office Location" title="San Diego"/>
                <p:cNvSpPr>
                  <a:spLocks noChangeAspect="1"/>
                </p:cNvSpPr>
                <p:nvPr/>
              </p:nvSpPr>
              <p:spPr>
                <a:xfrm>
                  <a:off x="4119318" y="4003001"/>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90" name="Orange County" descr="Moss Adams Office Location" title="Orange County"/>
                <p:cNvSpPr>
                  <a:spLocks noChangeAspect="1"/>
                </p:cNvSpPr>
                <p:nvPr/>
              </p:nvSpPr>
              <p:spPr>
                <a:xfrm>
                  <a:off x="4102682" y="3885709"/>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91" name="Los Angeles" descr="Moss Adams Office Location" title="Los Angeles"/>
                <p:cNvSpPr>
                  <a:spLocks noChangeAspect="1"/>
                </p:cNvSpPr>
                <p:nvPr/>
              </p:nvSpPr>
              <p:spPr>
                <a:xfrm>
                  <a:off x="4062697" y="381233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grpSp>
          <p:grpSp>
            <p:nvGrpSpPr>
              <p:cNvPr id="280" name="California (Northern)"/>
              <p:cNvGrpSpPr/>
              <p:nvPr/>
            </p:nvGrpSpPr>
            <p:grpSpPr>
              <a:xfrm>
                <a:off x="3671991" y="3059872"/>
                <a:ext cx="367731" cy="428127"/>
                <a:chOff x="3665682" y="3043357"/>
                <a:chExt cx="372470" cy="433645"/>
              </a:xfrm>
              <a:solidFill>
                <a:schemeClr val="accent1"/>
              </a:solidFill>
            </p:grpSpPr>
            <p:sp>
              <p:nvSpPr>
                <p:cNvPr id="281" name="Walnut Creek" descr="Moss Adams Office Location" title="Walnut Creek"/>
                <p:cNvSpPr>
                  <a:spLocks noChangeAspect="1"/>
                </p:cNvSpPr>
                <p:nvPr/>
              </p:nvSpPr>
              <p:spPr>
                <a:xfrm>
                  <a:off x="3749081" y="318280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82" name="Stockton" descr="Moss Adams Office Location" title="Stockton"/>
                <p:cNvSpPr>
                  <a:spLocks noChangeAspect="1"/>
                </p:cNvSpPr>
                <p:nvPr/>
              </p:nvSpPr>
              <p:spPr>
                <a:xfrm>
                  <a:off x="3830155" y="3185990"/>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83" name="Silicon Valley" descr="Moss Adams Office Location" title="Silicon Valley"/>
                <p:cNvSpPr>
                  <a:spLocks noChangeAspect="1"/>
                </p:cNvSpPr>
                <p:nvPr/>
              </p:nvSpPr>
              <p:spPr>
                <a:xfrm>
                  <a:off x="3722319" y="324925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84" name="Santa Rosa" descr="Moss Adams Office Location" title="Santa Rosa"/>
                <p:cNvSpPr>
                  <a:spLocks noChangeAspect="1"/>
                </p:cNvSpPr>
                <p:nvPr/>
              </p:nvSpPr>
              <p:spPr>
                <a:xfrm>
                  <a:off x="3665682" y="304335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85" name="San Francisco" descr="Moss Adams Office Location" title="San Francisco"/>
                <p:cNvSpPr>
                  <a:spLocks noChangeAspect="1"/>
                </p:cNvSpPr>
                <p:nvPr/>
              </p:nvSpPr>
              <p:spPr>
                <a:xfrm>
                  <a:off x="3688700" y="317954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86" name="Sacramento" descr="Moss Adams Office Location" title="Sacramento"/>
                <p:cNvSpPr>
                  <a:spLocks noChangeAspect="1"/>
                </p:cNvSpPr>
                <p:nvPr/>
              </p:nvSpPr>
              <p:spPr>
                <a:xfrm>
                  <a:off x="3828373" y="306471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87" name="Napa" descr="Moss Adams Office Location" title="Napa"/>
                <p:cNvSpPr>
                  <a:spLocks noChangeAspect="1"/>
                </p:cNvSpPr>
                <p:nvPr/>
              </p:nvSpPr>
              <p:spPr>
                <a:xfrm>
                  <a:off x="3722859" y="3091776"/>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88" name="Fresno" descr="Moss Adams Office Location" title="Fresno"/>
                <p:cNvSpPr>
                  <a:spLocks noChangeAspect="1"/>
                </p:cNvSpPr>
                <p:nvPr/>
              </p:nvSpPr>
              <p:spPr>
                <a:xfrm>
                  <a:off x="3969834" y="340868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grpSp>
        </p:grpSp>
        <p:grpSp>
          <p:nvGrpSpPr>
            <p:cNvPr id="274" name="Central"/>
            <p:cNvGrpSpPr/>
            <p:nvPr/>
          </p:nvGrpSpPr>
          <p:grpSpPr>
            <a:xfrm>
              <a:off x="5351409" y="3377494"/>
              <a:ext cx="1424226" cy="963755"/>
              <a:chOff x="5351409" y="3377494"/>
              <a:chExt cx="1424226" cy="963755"/>
            </a:xfrm>
          </p:grpSpPr>
          <p:sp>
            <p:nvSpPr>
              <p:cNvPr id="275" name="Kansas City" descr="Moss Adams Office Location" title="Kansas City"/>
              <p:cNvSpPr>
                <a:spLocks noChangeAspect="1"/>
              </p:cNvSpPr>
              <p:nvPr/>
            </p:nvSpPr>
            <p:spPr>
              <a:xfrm>
                <a:off x="6708186" y="3377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76" name="Dallas" descr="Moss Adams Office Location" title="Dallas"/>
              <p:cNvSpPr>
                <a:spLocks noChangeAspect="1"/>
              </p:cNvSpPr>
              <p:nvPr/>
            </p:nvSpPr>
            <p:spPr>
              <a:xfrm>
                <a:off x="6535450" y="427380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277" name="Albuquerque" descr="Moss Adams Office Location" title="Albuquerque"/>
              <p:cNvSpPr>
                <a:spLocks noChangeAspect="1"/>
              </p:cNvSpPr>
              <p:nvPr/>
            </p:nvSpPr>
            <p:spPr>
              <a:xfrm>
                <a:off x="5351409" y="3883489"/>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grpSp>
      </p:grpSp>
      <p:sp>
        <p:nvSpPr>
          <p:cNvPr id="301" name="Text Placeholder 10"/>
          <p:cNvSpPr>
            <a:spLocks noGrp="1"/>
          </p:cNvSpPr>
          <p:nvPr>
            <p:ph type="body" sz="quarter" idx="29" hasCustomPrompt="1"/>
          </p:nvPr>
        </p:nvSpPr>
        <p:spPr>
          <a:xfrm>
            <a:off x="1730751" y="5171441"/>
            <a:ext cx="1135420" cy="774715"/>
          </a:xfrm>
        </p:spPr>
        <p:txBody>
          <a:bodyPr anchor="t"/>
          <a:lstStyle>
            <a:lvl1pPr algn="ctr">
              <a:spcBef>
                <a:spcPts val="600"/>
              </a:spcBef>
              <a:spcAft>
                <a:spcPts val="0"/>
              </a:spcAft>
              <a:defRPr sz="1999" spc="50" baseline="0">
                <a:solidFill>
                  <a:schemeClr val="tx2">
                    <a:lumMod val="75000"/>
                  </a:schemeClr>
                </a:solidFill>
              </a:defRPr>
            </a:lvl1pPr>
            <a:lvl2pPr algn="ctr">
              <a:lnSpc>
                <a:spcPct val="100000"/>
              </a:lnSpc>
              <a:spcBef>
                <a:spcPts val="201"/>
              </a:spcBef>
              <a:defRPr sz="700" b="0" i="0" cap="none" baseline="0"/>
            </a:lvl2pPr>
          </a:lstStyle>
          <a:p>
            <a:pPr lvl="0"/>
            <a:r>
              <a:rPr lang="en-US" dirty="0" smtClean="0"/>
              <a:t>#</a:t>
            </a:r>
            <a:r>
              <a:rPr lang="en-US" dirty="0" err="1" smtClean="0"/>
              <a:t>tk</a:t>
            </a:r>
            <a:endParaRPr lang="en-US" dirty="0" smtClean="0"/>
          </a:p>
          <a:p>
            <a:pPr lvl="1"/>
            <a:r>
              <a:rPr lang="en-US" dirty="0" smtClean="0"/>
              <a:t>description </a:t>
            </a:r>
            <a:r>
              <a:rPr lang="en-US" dirty="0" err="1" smtClean="0"/>
              <a:t>tk</a:t>
            </a:r>
            <a:endParaRPr lang="en-US" dirty="0"/>
          </a:p>
        </p:txBody>
      </p:sp>
      <p:cxnSp>
        <p:nvCxnSpPr>
          <p:cNvPr id="30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93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0_Left Content A + Image">
    <p:bg>
      <p:bgRef idx="1001">
        <a:schemeClr val="bg1"/>
      </p:bgRef>
    </p:bg>
    <p:spTree>
      <p:nvGrpSpPr>
        <p:cNvPr id="1" name=""/>
        <p:cNvGrpSpPr/>
        <p:nvPr/>
      </p:nvGrpSpPr>
      <p:grpSpPr>
        <a:xfrm>
          <a:off x="0" y="0"/>
          <a:ext cx="0" cy="0"/>
          <a:chOff x="0" y="0"/>
          <a:chExt cx="0" cy="0"/>
        </a:xfrm>
      </p:grpSpPr>
      <p:sp>
        <p:nvSpPr>
          <p:cNvPr id="34" name="Rectangle 33"/>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itle Placeholder - Top"/>
          <p:cNvSpPr>
            <a:spLocks noGrp="1"/>
          </p:cNvSpPr>
          <p:nvPr>
            <p:ph type="title"/>
          </p:nvPr>
        </p:nvSpPr>
        <p:spPr>
          <a:xfrm>
            <a:off x="667268" y="2042428"/>
            <a:ext cx="5918238" cy="2057399"/>
          </a:xfrm>
        </p:spPr>
        <p:txBody>
          <a:bodyPr anchor="b"/>
          <a:lstStyle/>
          <a:p>
            <a:r>
              <a:rPr lang="en-US" dirty="0"/>
              <a:t>Click to edit Master title style</a:t>
            </a:r>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Rectangle 31"/>
          <p:cNvSpPr/>
          <p:nvPr userDrawn="1"/>
        </p:nvSpPr>
        <p:spPr>
          <a:xfrm>
            <a:off x="10718800" y="5715000"/>
            <a:ext cx="660400" cy="6858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3" name="Freeform 32"/>
          <p:cNvSpPr>
            <a:spLocks noChangeAspect="1" noEditPoints="1"/>
          </p:cNvSpPr>
          <p:nvPr userDrawn="1"/>
        </p:nvSpPr>
        <p:spPr bwMode="auto">
          <a:xfrm>
            <a:off x="7479570" y="1695938"/>
            <a:ext cx="5413592" cy="5413564"/>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bg2">
              <a:alpha val="59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75000"/>
                </a:schemeClr>
              </a:solidFill>
            </a:endParaRPr>
          </a:p>
        </p:txBody>
      </p:sp>
      <p:sp>
        <p:nvSpPr>
          <p:cNvPr id="2" name="Footer Placeholder 1"/>
          <p:cNvSpPr>
            <a:spLocks noGrp="1"/>
          </p:cNvSpPr>
          <p:nvPr>
            <p:ph type="ftr" sz="quarter" idx="10"/>
          </p:nvPr>
        </p:nvSpPr>
        <p:spPr>
          <a:xfrm rot="5400000">
            <a:off x="2050430" y="4438031"/>
            <a:ext cx="380998" cy="3544539"/>
          </a:xfrm>
          <a:prstGeom prst="rect">
            <a:avLst/>
          </a:prstGeom>
        </p:spPr>
        <p:txBody>
          <a:bodyPr/>
          <a:lstStyle/>
          <a:p>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42171725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Full Content A">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p:nvPr>
        </p:nvSpPr>
        <p:spPr>
          <a:xfrm>
            <a:off x="660401" y="2514599"/>
            <a:ext cx="10058399" cy="3505201"/>
          </a:xfrm>
        </p:spPr>
        <p:txBody>
          <a:bodyPr/>
          <a:lstStyle>
            <a:lvl2pPr>
              <a:defRPr b="0">
                <a:solidFill>
                  <a:schemeClr val="bg2">
                    <a:lumMod val="75000"/>
                  </a:schemeClr>
                </a:solidFill>
              </a:defRPr>
            </a:lvl2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endParaRPr lang="en-US" dirty="0"/>
          </a:p>
        </p:txBody>
      </p:sp>
      <p:sp>
        <p:nvSpPr>
          <p:cNvPr id="13" name="Title Placeholder - Top"/>
          <p:cNvSpPr>
            <a:spLocks noGrp="1"/>
          </p:cNvSpPr>
          <p:nvPr>
            <p:ph type="title"/>
          </p:nvPr>
        </p:nvSpPr>
        <p:spPr>
          <a:xfrm>
            <a:off x="660401" y="457201"/>
            <a:ext cx="10058400" cy="685802"/>
          </a:xfrm>
        </p:spPr>
        <p:txBody>
          <a:bodyPr/>
          <a:lstStyle/>
          <a:p>
            <a:r>
              <a:rPr lang="en-US" dirty="0"/>
              <a:t>Click to edit Master title style</a:t>
            </a:r>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nvPr>
        </p:nvGraphicFramePr>
        <p:xfrm>
          <a:off x="11626064" y="3355996"/>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20000"/>
                    </a:ext>
                  </a:extLst>
                </a:gridCol>
                <a:gridCol w="1471063">
                  <a:extLst>
                    <a:ext uri="{9D8B030D-6E8A-4147-A177-3AD203B41FA5}">
                      <a16:colId xmlns:a16="http://schemas.microsoft.com/office/drawing/2014/main" val="20001"/>
                    </a:ext>
                  </a:extLst>
                </a:gridCol>
                <a:gridCol w="1613871">
                  <a:extLst>
                    <a:ext uri="{9D8B030D-6E8A-4147-A177-3AD203B41FA5}">
                      <a16:colId xmlns:a16="http://schemas.microsoft.com/office/drawing/2014/main" val="20003"/>
                    </a:ext>
                  </a:extLst>
                </a:gridCol>
                <a:gridCol w="1593701">
                  <a:extLst>
                    <a:ext uri="{9D8B030D-6E8A-4147-A177-3AD203B41FA5}">
                      <a16:colId xmlns:a16="http://schemas.microsoft.com/office/drawing/2014/main"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nvPr>
        </p:nvGraphicFramePr>
        <p:xfrm>
          <a:off x="11626064" y="155597"/>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1334492197"/>
                    </a:ext>
                  </a:extLst>
                </a:gridCol>
                <a:gridCol w="1471063">
                  <a:extLst>
                    <a:ext uri="{9D8B030D-6E8A-4147-A177-3AD203B41FA5}">
                      <a16:colId xmlns:a16="http://schemas.microsoft.com/office/drawing/2014/main" val="2941498600"/>
                    </a:ext>
                  </a:extLst>
                </a:gridCol>
                <a:gridCol w="1613871">
                  <a:extLst>
                    <a:ext uri="{9D8B030D-6E8A-4147-A177-3AD203B41FA5}">
                      <a16:colId xmlns:a16="http://schemas.microsoft.com/office/drawing/2014/main" val="2137984640"/>
                    </a:ext>
                  </a:extLst>
                </a:gridCol>
                <a:gridCol w="1593701">
                  <a:extLst>
                    <a:ext uri="{9D8B030D-6E8A-4147-A177-3AD203B41FA5}">
                      <a16:colId xmlns:a16="http://schemas.microsoft.com/office/drawing/2014/main"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
        <p:nvSpPr>
          <p:cNvPr id="12" name="Text Placeholder - Left, Mid"/>
          <p:cNvSpPr>
            <a:spLocks noGrp="1"/>
          </p:cNvSpPr>
          <p:nvPr>
            <p:ph type="body" sz="quarter" idx="12"/>
          </p:nvPr>
        </p:nvSpPr>
        <p:spPr>
          <a:xfrm>
            <a:off x="660400" y="1842654"/>
            <a:ext cx="10058401" cy="671945"/>
          </a:xfrm>
        </p:spPr>
        <p:txBody>
          <a:bodyPr/>
          <a:lstStyle>
            <a:lvl1pPr>
              <a:lnSpc>
                <a:spcPts val="1800"/>
              </a:lnSpc>
              <a:spcBef>
                <a:spcPts val="0"/>
              </a:spcBef>
              <a:spcAft>
                <a:spcPts val="600"/>
              </a:spcAft>
              <a:defRPr sz="2400" baseline="0">
                <a:latin typeface="+mn-lt"/>
              </a:defRPr>
            </a:lvl1pPr>
          </a:lstStyle>
          <a:p>
            <a:pPr lvl="0"/>
            <a:r>
              <a:rPr lang="en-US" dirty="0"/>
              <a:t>Edit Master text styles</a:t>
            </a:r>
          </a:p>
        </p:txBody>
      </p:sp>
      <p:sp>
        <p:nvSpPr>
          <p:cNvPr id="2" name="Footer Placeholder 1"/>
          <p:cNvSpPr>
            <a:spLocks noGrp="1"/>
          </p:cNvSpPr>
          <p:nvPr>
            <p:ph type="ftr" sz="quarter" idx="16"/>
          </p:nvPr>
        </p:nvSpPr>
        <p:spPr>
          <a:xfrm rot="5400000">
            <a:off x="2050430" y="4438031"/>
            <a:ext cx="380998" cy="3544539"/>
          </a:xfrm>
          <a:prstGeom prst="rect">
            <a:avLst/>
          </a:prstGeom>
        </p:spPr>
        <p:txBody>
          <a:bodyPr/>
          <a:lstStyle/>
          <a:p>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9203897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9_Left Content B">
    <p:bg>
      <p:bgRef idx="1001">
        <a:schemeClr val="bg2"/>
      </p:bgRef>
    </p:bg>
    <p:spTree>
      <p:nvGrpSpPr>
        <p:cNvPr id="1" name=""/>
        <p:cNvGrpSpPr/>
        <p:nvPr/>
      </p:nvGrpSpPr>
      <p:grpSpPr>
        <a:xfrm>
          <a:off x="0" y="0"/>
          <a:ext cx="0" cy="0"/>
          <a:chOff x="0" y="0"/>
          <a:chExt cx="0" cy="0"/>
        </a:xfrm>
      </p:grpSpPr>
      <p:sp>
        <p:nvSpPr>
          <p:cNvPr id="19" name="Rectangle 18"/>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Rectangle 16"/>
          <p:cNvSpPr/>
          <p:nvPr userDrawn="1"/>
        </p:nvSpPr>
        <p:spPr>
          <a:xfrm>
            <a:off x="0" y="2514600"/>
            <a:ext cx="11379200" cy="3886199"/>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hasCustomPrompt="1"/>
          </p:nvPr>
        </p:nvSpPr>
        <p:spPr>
          <a:xfrm>
            <a:off x="660400" y="1524000"/>
            <a:ext cx="10058399" cy="844952"/>
          </a:xfrm>
        </p:spPr>
        <p:txBody>
          <a:bodyPr anchor="t"/>
          <a:lstStyle>
            <a:lvl1pPr algn="ctr">
              <a:defRPr/>
            </a:lvl1pPr>
            <a:lvl2pPr algn="ctr">
              <a:defRPr/>
            </a:lvl2pPr>
          </a:lstStyle>
          <a:p>
            <a:pPr lvl="0"/>
            <a:r>
              <a:rPr lang="en-US" dirty="0"/>
              <a:t>Edit Master text </a:t>
            </a:r>
            <a:r>
              <a:rPr lang="en-US" dirty="0" smtClean="0"/>
              <a:t>styles</a:t>
            </a:r>
            <a:endParaRPr lang="en-US" dirty="0"/>
          </a:p>
        </p:txBody>
      </p:sp>
      <p:sp>
        <p:nvSpPr>
          <p:cNvPr id="2" name="Title Placeholder - Top"/>
          <p:cNvSpPr>
            <a:spLocks noGrp="1"/>
          </p:cNvSpPr>
          <p:nvPr>
            <p:ph type="title" hasCustomPrompt="1"/>
          </p:nvPr>
        </p:nvSpPr>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Content Placeholder 9"/>
          <p:cNvSpPr>
            <a:spLocks noGrp="1"/>
          </p:cNvSpPr>
          <p:nvPr>
            <p:ph sz="quarter" idx="16"/>
          </p:nvPr>
        </p:nvSpPr>
        <p:spPr>
          <a:xfrm>
            <a:off x="660400" y="2700528"/>
            <a:ext cx="10058399" cy="3319272"/>
          </a:xfrm>
        </p:spPr>
        <p:txBody>
          <a:bodyPr anchor="ctr"/>
          <a:lstStyle>
            <a:lvl1pPr algn="ctr">
              <a:defRPr>
                <a:solidFill>
                  <a:schemeClr val="accent1"/>
                </a:solidFill>
              </a:defRPr>
            </a:lvl1pPr>
            <a:lvl2pPr algn="ctr">
              <a:defRPr b="0">
                <a:solidFill>
                  <a:schemeClr val="tx2">
                    <a:lumMod val="75000"/>
                  </a:schemeClr>
                </a:solidFill>
              </a:defRPr>
            </a:lvl2pPr>
            <a:lvl3pPr algn="ctr">
              <a:defRPr>
                <a:solidFill>
                  <a:schemeClr val="bg1"/>
                </a:solidFill>
              </a:defRPr>
            </a:lvl3pPr>
            <a:lvl4pPr marL="230188" indent="-230188" algn="ctr">
              <a:buClr>
                <a:schemeClr val="accent1"/>
              </a:buClr>
              <a:buFont typeface="Arial" panose="020B0604020202020204" pitchFamily="34" charset="0"/>
              <a:buChar char="•"/>
              <a:defRPr>
                <a:solidFill>
                  <a:schemeClr val="bg1"/>
                </a:solidFill>
              </a:defRPr>
            </a:lvl4pPr>
            <a:lvl5pPr marL="460375" indent="-254000" algn="ctr">
              <a:buClr>
                <a:schemeClr val="accent1"/>
              </a:buClr>
              <a:buFont typeface="Arial" panose="020B0604020202020204" pitchFamily="34" charset="0"/>
              <a:buChar char="•"/>
              <a:defRPr sz="2400">
                <a:solidFill>
                  <a:schemeClr val="accent1"/>
                </a:solidFill>
              </a:defRPr>
            </a:lvl5pPr>
            <a:lvl6pPr marL="642938" indent="-242888" algn="ctr">
              <a:buClr>
                <a:schemeClr val="accent1"/>
              </a:buClr>
              <a:buFont typeface="Arial" panose="020B0604020202020204" pitchFamily="34" charset="0"/>
              <a:buChar char="•"/>
              <a:defRPr>
                <a:solidFill>
                  <a:schemeClr val="accent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endParaRPr lang="en-US" dirty="0"/>
          </a:p>
        </p:txBody>
      </p:sp>
      <p:cxnSp>
        <p:nvCxnSpPr>
          <p:cNvPr id="20" name="RuleLine - Top"/>
          <p:cNvCxnSpPr/>
          <p:nvPr userDrawn="1"/>
        </p:nvCxnSpPr>
        <p:spPr>
          <a:xfrm>
            <a:off x="5482705" y="1328928"/>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931896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B - Center">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p:nvPr>
        </p:nvSpPr>
        <p:spPr>
          <a:xfrm>
            <a:off x="660401" y="1828799"/>
            <a:ext cx="10058399" cy="1219201"/>
          </a:xfrm>
        </p:spPr>
        <p:txBody>
          <a:bodyPr/>
          <a:lstStyle>
            <a:lvl1pPr algn="ctr">
              <a:defRPr/>
            </a:lvl1pPr>
            <a:lvl2pPr algn="ctr">
              <a:defRPr/>
            </a:lvl2pPr>
          </a:lstStyle>
          <a:p>
            <a:pPr lvl="0"/>
            <a:r>
              <a:rPr lang="en-US" dirty="0"/>
              <a:t>Edit Master text styles</a:t>
            </a:r>
          </a:p>
          <a:p>
            <a:pPr lvl="1"/>
            <a:endParaRPr lang="en-US" dirty="0"/>
          </a:p>
        </p:txBody>
      </p:sp>
      <p:sp>
        <p:nvSpPr>
          <p:cNvPr id="2" name="Title Placeholder - Top"/>
          <p:cNvSpPr>
            <a:spLocks noGrp="1"/>
          </p:cNvSpPr>
          <p:nvPr>
            <p:ph type="title" hasCustomPrompt="1"/>
          </p:nvPr>
        </p:nvSpPr>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Content Placeholder 9"/>
          <p:cNvSpPr>
            <a:spLocks noGrp="1"/>
          </p:cNvSpPr>
          <p:nvPr>
            <p:ph sz="quarter" idx="16"/>
          </p:nvPr>
        </p:nvSpPr>
        <p:spPr>
          <a:xfrm>
            <a:off x="660400" y="3359551"/>
            <a:ext cx="10058400" cy="2660250"/>
          </a:xfrm>
        </p:spPr>
        <p:txBody>
          <a:bodyPr/>
          <a:lstStyle>
            <a:lvl2pPr>
              <a:defRPr b="0">
                <a:solidFill>
                  <a:schemeClr val="bg2">
                    <a:lumMod val="75000"/>
                  </a:schemeClr>
                </a:solidFill>
              </a:defRPr>
            </a:lvl2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19" name="RuleLine - Top"/>
          <p:cNvCxnSpPr/>
          <p:nvPr userDrawn="1"/>
        </p:nvCxnSpPr>
        <p:spPr>
          <a:xfrm>
            <a:off x="5482705" y="1328928"/>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7"/>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8"/>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6357000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Full Content B">
    <p:bg>
      <p:bgRef idx="1001">
        <a:schemeClr val="bg2"/>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hasCustomPrompt="1"/>
          </p:nvPr>
        </p:nvSpPr>
        <p:spPr>
          <a:xfrm>
            <a:off x="660400" y="1828800"/>
            <a:ext cx="10058401" cy="41910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1" y="457201"/>
            <a:ext cx="10058400" cy="685801"/>
          </a:xfrm>
        </p:spPr>
        <p:txBody>
          <a:bodyPr/>
          <a:lstStyle/>
          <a:p>
            <a:r>
              <a:rPr lang="en-US" dirty="0"/>
              <a:t>Click to edit Master title style</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6"/>
          </p:nvPr>
        </p:nvSpPr>
        <p:spPr>
          <a:xfrm rot="5400000">
            <a:off x="2050430" y="4438031"/>
            <a:ext cx="380998" cy="3544539"/>
          </a:xfrm>
          <a:prstGeom prst="rect">
            <a:avLst/>
          </a:prstGeom>
        </p:spPr>
        <p:txBody>
          <a:bodyPr/>
          <a:lstStyle/>
          <a:p>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9933666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Full Content C">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solidFill>
                  <a:prstClr val="black">
                    <a:lumMod val="50000"/>
                    <a:lumOff val="50000"/>
                  </a:prstClr>
                </a:solidFill>
              </a:rPr>
              <a:t>AICPA Construction and Real Estate Conference</a:t>
            </a:r>
            <a:endParaRPr lang="en-US" dirty="0">
              <a:solidFill>
                <a:prstClr val="black">
                  <a:lumMod val="50000"/>
                  <a:lumOff val="50000"/>
                </a:prstClr>
              </a:solidFill>
            </a:endParaRP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206886" y="1485900"/>
            <a:ext cx="9396461" cy="4457700"/>
          </a:xfrm>
        </p:spPr>
        <p:txBody>
          <a:bodyPr/>
          <a:lstStyle>
            <a:lvl1pPr>
              <a:defRPr sz="2800"/>
            </a:lvl1pPr>
            <a:lvl2pPr>
              <a:spcAft>
                <a:spcPts val="600"/>
              </a:spcAft>
              <a:defRPr lang="en-US" sz="2400" b="0" kern="1200" cap="none" baseline="0" dirty="0" smtClean="0">
                <a:solidFill>
                  <a:schemeClr val="tx1"/>
                </a:solidFill>
                <a:latin typeface="+mn-lt"/>
                <a:ea typeface="+mn-ea"/>
                <a:cs typeface="Arial" panose="020B0604020202020204" pitchFamily="34" charset="0"/>
              </a:defRPr>
            </a:lvl2pPr>
            <a:lvl3pPr marL="274320" indent="-342900">
              <a:spcBef>
                <a:spcPts val="800"/>
              </a:spcBef>
              <a:spcAft>
                <a:spcPts val="1000"/>
              </a:spcAft>
              <a:buClr>
                <a:schemeClr val="accent2"/>
              </a:buClr>
              <a:buFont typeface="Arial" panose="020B0604020202020204" pitchFamily="34" charset="0"/>
              <a:buChar char="•"/>
              <a:defRPr lang="en-US" sz="2200" kern="1200" baseline="0" dirty="0" smtClean="0">
                <a:solidFill>
                  <a:schemeClr val="tx1"/>
                </a:solidFill>
                <a:latin typeface="+mn-lt"/>
                <a:ea typeface="+mn-ea"/>
                <a:cs typeface="Arial" panose="020B0604020202020204" pitchFamily="34" charset="0"/>
              </a:defRPr>
            </a:lvl3pPr>
            <a:lvl4pPr marL="1074420" indent="-342900" algn="l" defTabSz="884964" rtl="0" eaLnBrk="1" latinLnBrk="0" hangingPunct="1">
              <a:lnSpc>
                <a:spcPct val="100000"/>
              </a:lnSpc>
              <a:spcBef>
                <a:spcPts val="800"/>
              </a:spcBef>
              <a:spcAft>
                <a:spcPts val="1000"/>
              </a:spcAft>
              <a:buFont typeface="Arial" panose="020B0604020202020204" pitchFamily="34" charset="0"/>
              <a:buChar char="•"/>
              <a:defRPr lang="en-US" sz="2200" kern="1200" baseline="0" dirty="0" smtClean="0">
                <a:solidFill>
                  <a:schemeClr val="tx1">
                    <a:lumMod val="95000"/>
                    <a:lumOff val="5000"/>
                  </a:schemeClr>
                </a:solidFill>
                <a:latin typeface="+mn-lt"/>
                <a:ea typeface="+mn-ea"/>
                <a:cs typeface="Arial" panose="020B0604020202020204" pitchFamily="34" charset="0"/>
              </a:defRPr>
            </a:lvl4pPr>
            <a:lvl5pPr marL="1371600" indent="-182880" algn="l" defTabSz="884964" rtl="0" eaLnBrk="1" latinLnBrk="0" hangingPunct="1">
              <a:lnSpc>
                <a:spcPct val="100000"/>
              </a:lnSpc>
              <a:buClr>
                <a:schemeClr val="tx1"/>
              </a:buClr>
              <a:defRPr lang="en-US" sz="2000" kern="1200" baseline="0" dirty="0" smtClean="0">
                <a:solidFill>
                  <a:schemeClr val="tx1">
                    <a:lumMod val="95000"/>
                    <a:lumOff val="5000"/>
                  </a:schemeClr>
                </a:solidFill>
                <a:latin typeface="+mn-lt"/>
                <a:ea typeface="+mn-ea"/>
                <a:cs typeface="Arial" panose="020B0604020202020204" pitchFamily="34" charset="0"/>
              </a:defRPr>
            </a:lvl5pPr>
            <a:lvl6pPr marL="1371600" indent="-182880" algn="l" defTabSz="884964" rtl="0" eaLnBrk="1" latinLnBrk="0" hangingPunct="1">
              <a:buFont typeface="Arial" panose="020B0604020202020204" pitchFamily="34" charset="0"/>
              <a:buChar char="•"/>
              <a:defRPr lang="en-US" sz="2000" i="1" kern="1200" baseline="0" dirty="0" smtClean="0">
                <a:solidFill>
                  <a:schemeClr val="bg2">
                    <a:lumMod val="25000"/>
                  </a:schemeClr>
                </a:solidFill>
                <a:latin typeface="+mn-lt"/>
                <a:ea typeface="+mn-ea"/>
                <a:cs typeface="Arial" panose="020B0604020202020204" pitchFamily="34" charset="0"/>
              </a:defRPr>
            </a:lvl6pPr>
            <a:lvl7pPr marL="2693251" indent="0">
              <a:buNone/>
              <a:defRPr/>
            </a:lvl7pPr>
          </a:lstStyle>
          <a:p>
            <a:pPr lvl="0"/>
            <a:r>
              <a:rPr lang="en-US" dirty="0" smtClean="0"/>
              <a:t>Edit Master text styles</a:t>
            </a:r>
          </a:p>
          <a:p>
            <a:pPr lvl="1"/>
            <a:r>
              <a:rPr lang="en-US" dirty="0" smtClean="0"/>
              <a:t>Body</a:t>
            </a:r>
          </a:p>
          <a:p>
            <a:pPr lvl="2"/>
            <a:r>
              <a:rPr lang="en-US" dirty="0" smtClean="0"/>
              <a:t>X</a:t>
            </a:r>
          </a:p>
          <a:p>
            <a:pPr marL="914400" lvl="4" indent="-182880" algn="l" defTabSz="884964" rtl="0" eaLnBrk="1" latinLnBrk="0" hangingPunct="1">
              <a:lnSpc>
                <a:spcPct val="100000"/>
              </a:lnSpc>
              <a:spcBef>
                <a:spcPts val="0"/>
              </a:spcBef>
              <a:spcAft>
                <a:spcPts val="800"/>
              </a:spcAft>
              <a:buClr>
                <a:schemeClr val="tx1"/>
              </a:buClr>
              <a:buFont typeface="Arial" panose="020B0604020202020204" pitchFamily="34" charset="0"/>
              <a:buChar char="-"/>
            </a:pPr>
            <a:r>
              <a:rPr lang="en-US" dirty="0" smtClean="0"/>
              <a:t>X</a:t>
            </a:r>
          </a:p>
          <a:p>
            <a:pPr marL="1371600" lvl="5" indent="-182880" algn="l" defTabSz="884964" rtl="0" eaLnBrk="1" latinLnBrk="0" hangingPunct="1">
              <a:lnSpc>
                <a:spcPct val="90000"/>
              </a:lnSpc>
              <a:spcBef>
                <a:spcPts val="484"/>
              </a:spcBef>
              <a:spcAft>
                <a:spcPts val="800"/>
              </a:spcAft>
              <a:buClr>
                <a:schemeClr val="tx1"/>
              </a:buClr>
              <a:buFont typeface="Arial" panose="020B0604020202020204" pitchFamily="34" charset="0"/>
              <a:buChar char="•"/>
            </a:pPr>
            <a:r>
              <a:rPr lang="en-US" dirty="0" smtClean="0"/>
              <a:t>X</a:t>
            </a:r>
          </a:p>
          <a:p>
            <a:pPr marL="2876131" lvl="6" indent="-182880" algn="l" defTabSz="884964" rtl="0" eaLnBrk="1" latinLnBrk="0" hangingPunct="1">
              <a:lnSpc>
                <a:spcPct val="90000"/>
              </a:lnSpc>
              <a:spcBef>
                <a:spcPts val="484"/>
              </a:spcBef>
              <a:spcAft>
                <a:spcPts val="800"/>
              </a:spcAft>
              <a:buClr>
                <a:schemeClr val="tx1"/>
              </a:buClr>
              <a:buFont typeface="Arial" panose="020B0604020202020204" pitchFamily="34" charset="0"/>
              <a:buChar char="•"/>
            </a:pPr>
            <a:endParaRPr lang="en-US" dirty="0" smtClean="0"/>
          </a:p>
        </p:txBody>
      </p:sp>
      <p:sp>
        <p:nvSpPr>
          <p:cNvPr id="11"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6742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_Right Content B + Image">
    <p:bg>
      <p:bgRef idx="1001">
        <a:schemeClr val="bg1"/>
      </p:bgRef>
    </p:bg>
    <p:spTree>
      <p:nvGrpSpPr>
        <p:cNvPr id="1" name=""/>
        <p:cNvGrpSpPr/>
        <p:nvPr/>
      </p:nvGrpSpPr>
      <p:grpSpPr>
        <a:xfrm>
          <a:off x="0" y="0"/>
          <a:ext cx="0" cy="0"/>
          <a:chOff x="0" y="0"/>
          <a:chExt cx="0" cy="0"/>
        </a:xfrm>
      </p:grpSpPr>
      <p:sp>
        <p:nvSpPr>
          <p:cNvPr id="10" name="Content Placeholder 9"/>
          <p:cNvSpPr>
            <a:spLocks noGrp="1"/>
          </p:cNvSpPr>
          <p:nvPr>
            <p:ph sz="quarter" idx="15"/>
          </p:nvPr>
        </p:nvSpPr>
        <p:spPr>
          <a:xfrm>
            <a:off x="5181943" y="1524000"/>
            <a:ext cx="5536333" cy="44958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endParaRPr lang="en-US" dirty="0"/>
          </a:p>
        </p:txBody>
      </p:sp>
      <p:sp>
        <p:nvSpPr>
          <p:cNvPr id="15" name="Title Placeholder - Top"/>
          <p:cNvSpPr>
            <a:spLocks noGrp="1"/>
          </p:cNvSpPr>
          <p:nvPr>
            <p:ph type="title"/>
          </p:nvPr>
        </p:nvSpPr>
        <p:spPr>
          <a:xfrm>
            <a:off x="5181943" y="457201"/>
            <a:ext cx="5536333" cy="685801"/>
          </a:xfrm>
        </p:spPr>
        <p:txBody>
          <a:bodyPr anchor="ctr"/>
          <a:lstStyle/>
          <a:p>
            <a:r>
              <a:rPr lang="en-US" dirty="0"/>
              <a:t>Click to edit Master title style</a:t>
            </a:r>
          </a:p>
        </p:txBody>
      </p:sp>
      <p:cxnSp>
        <p:nvCxnSpPr>
          <p:cNvPr id="8" name="RuleLine - Mid" hidden="1"/>
          <p:cNvCxnSpPr/>
          <p:nvPr userDrawn="1"/>
        </p:nvCxnSpPr>
        <p:spPr>
          <a:xfrm>
            <a:off x="5595557"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cxnSp>
        <p:nvCxnSpPr>
          <p:cNvPr id="16" name="RuleLine - Top"/>
          <p:cNvCxnSpPr/>
          <p:nvPr userDrawn="1"/>
        </p:nvCxnSpPr>
        <p:spPr>
          <a:xfrm>
            <a:off x="5181943" y="1330452"/>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a:xfrm rot="5400000">
            <a:off x="2050430" y="4438031"/>
            <a:ext cx="380998" cy="3544539"/>
          </a:xfrm>
          <a:prstGeom prst="rect">
            <a:avLst/>
          </a:prstGeom>
        </p:spPr>
        <p:txBody>
          <a:bodyPr/>
          <a:lstStyle/>
          <a:p>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3162285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6_Left Content B">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p:nvPr>
        </p:nvSpPr>
        <p:spPr>
          <a:xfrm>
            <a:off x="660400" y="1828800"/>
            <a:ext cx="6705600" cy="4191000"/>
          </a:xfrm>
        </p:spPr>
        <p:txBody>
          <a:bodyPr/>
          <a:lstStyle>
            <a:lvl2pPr>
              <a:defRPr b="0">
                <a:solidFill>
                  <a:schemeClr val="bg2">
                    <a:lumMod val="75000"/>
                  </a:schemeClr>
                </a:solidFill>
              </a:defRPr>
            </a:lvl2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 name="Title Placeholder - Top"/>
          <p:cNvSpPr>
            <a:spLocks noGrp="1"/>
          </p:cNvSpPr>
          <p:nvPr>
            <p:ph type="title" hasCustomPrompt="1"/>
          </p:nvPr>
        </p:nvSpPr>
        <p:spPr/>
        <p:txBody>
          <a:bodyPr/>
          <a:lstStyle>
            <a:lvl1pP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Left, Mid"/>
          <p:cNvSpPr>
            <a:spLocks noGrp="1"/>
          </p:cNvSpPr>
          <p:nvPr>
            <p:ph type="body" sz="quarter" idx="12"/>
          </p:nvPr>
        </p:nvSpPr>
        <p:spPr>
          <a:xfrm>
            <a:off x="8204200" y="1828800"/>
            <a:ext cx="2514599" cy="41910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dirty="0"/>
              <a:t>Better Together: Moss Adams &amp; [CLIENT] </a:t>
            </a:r>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0938596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Title -  On24 Cov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7960" y="1781379"/>
            <a:ext cx="9600025" cy="2013857"/>
          </a:xfrm>
        </p:spPr>
        <p:txBody>
          <a:bodyPr anchor="b"/>
          <a:lstStyle>
            <a:lvl1pPr algn="l">
              <a:lnSpc>
                <a:spcPct val="100000"/>
              </a:lnSpc>
              <a:defRPr sz="4800" baseline="0">
                <a:solidFill>
                  <a:schemeClr val="bg1"/>
                </a:solidFill>
              </a:defRPr>
            </a:lvl1pPr>
          </a:lstStyle>
          <a:p>
            <a:r>
              <a:rPr lang="en-US" dirty="0" smtClean="0"/>
              <a:t>Click to add </a:t>
            </a:r>
            <a:br>
              <a:rPr lang="en-US" dirty="0" smtClean="0"/>
            </a:br>
            <a:r>
              <a:rPr lang="en-US" dirty="0" smtClean="0"/>
              <a:t>presentation title</a:t>
            </a:r>
            <a:endParaRPr lang="en-US" dirty="0"/>
          </a:p>
        </p:txBody>
      </p:sp>
      <p:sp>
        <p:nvSpPr>
          <p:cNvPr id="31" name="Freeform 12"/>
          <p:cNvSpPr>
            <a:spLocks noChangeAspect="1" noEditPoints="1"/>
          </p:cNvSpPr>
          <p:nvPr userDrawn="1"/>
        </p:nvSpPr>
        <p:spPr bwMode="auto">
          <a:xfrm>
            <a:off x="975809" y="903335"/>
            <a:ext cx="1573882" cy="457200"/>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cxnSp>
        <p:nvCxnSpPr>
          <p:cNvPr id="17" name="Straight Connector 16"/>
          <p:cNvCxnSpPr/>
          <p:nvPr userDrawn="1"/>
        </p:nvCxnSpPr>
        <p:spPr>
          <a:xfrm>
            <a:off x="975809" y="5125981"/>
            <a:ext cx="3017212"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Subtitle 2"/>
          <p:cNvSpPr txBox="1">
            <a:spLocks/>
          </p:cNvSpPr>
          <p:nvPr userDrawn="1"/>
        </p:nvSpPr>
        <p:spPr>
          <a:xfrm>
            <a:off x="975809" y="5301343"/>
            <a:ext cx="9600024" cy="854311"/>
          </a:xfrm>
          <a:prstGeom prst="rect">
            <a:avLst/>
          </a:prstGeom>
        </p:spPr>
        <p:txBody>
          <a:bodyPr vert="horz" lIns="0" tIns="0" rIns="0" bIns="0" rtlCol="0">
            <a:noAutofit/>
          </a:bodyPr>
          <a:lstStyle>
            <a:lvl1pPr marL="0" indent="0" algn="l" defTabSz="884964" rtl="0" eaLnBrk="1" latinLnBrk="0" hangingPunct="1">
              <a:lnSpc>
                <a:spcPts val="1291"/>
              </a:lnSpc>
              <a:spcBef>
                <a:spcPts val="1800"/>
              </a:spcBef>
              <a:spcAft>
                <a:spcPts val="0"/>
              </a:spcAft>
              <a:buFont typeface="Arial" panose="020B0604020202020204" pitchFamily="34" charset="0"/>
              <a:buNone/>
              <a:defRPr sz="1100" kern="1200" baseline="0">
                <a:solidFill>
                  <a:schemeClr val="accent3"/>
                </a:solidFill>
                <a:latin typeface="+mn-lt"/>
                <a:ea typeface="+mn-ea"/>
                <a:cs typeface="Arial" panose="020B0604020202020204" pitchFamily="34" charset="0"/>
              </a:defRPr>
            </a:lvl1pPr>
            <a:lvl2pPr marL="442482" indent="0" algn="ctr" defTabSz="884964" rtl="0" eaLnBrk="1" latinLnBrk="0" hangingPunct="1">
              <a:lnSpc>
                <a:spcPts val="2200"/>
              </a:lnSpc>
              <a:spcBef>
                <a:spcPts val="1200"/>
              </a:spcBef>
              <a:spcAft>
                <a:spcPts val="200"/>
              </a:spcAft>
              <a:buFontTx/>
              <a:buNone/>
              <a:defRPr sz="1936" b="1" kern="1200" cap="all" spc="57" baseline="0">
                <a:solidFill>
                  <a:schemeClr val="tx2"/>
                </a:solidFill>
                <a:latin typeface="+mn-lt"/>
                <a:ea typeface="+mn-ea"/>
                <a:cs typeface="Arial" panose="020B0604020202020204" pitchFamily="34" charset="0"/>
              </a:defRPr>
            </a:lvl2pPr>
            <a:lvl3pPr marL="884964" indent="0" algn="ctr" defTabSz="884964" rtl="0" eaLnBrk="1" latinLnBrk="0" hangingPunct="1">
              <a:lnSpc>
                <a:spcPts val="2000"/>
              </a:lnSpc>
              <a:spcBef>
                <a:spcPts val="0"/>
              </a:spcBef>
              <a:spcAft>
                <a:spcPts val="1200"/>
              </a:spcAft>
              <a:buFont typeface="Arial" panose="020B0604020202020204" pitchFamily="34" charset="0"/>
              <a:buNone/>
              <a:defRPr sz="1742" kern="1200" baseline="0">
                <a:solidFill>
                  <a:schemeClr val="tx1"/>
                </a:solidFill>
                <a:latin typeface="+mn-lt"/>
                <a:ea typeface="+mn-ea"/>
                <a:cs typeface="Arial" panose="020B0604020202020204" pitchFamily="34" charset="0"/>
              </a:defRPr>
            </a:lvl3pPr>
            <a:lvl4pPr marL="1327446" indent="0" algn="ctr" defTabSz="884964" rtl="0" eaLnBrk="1" latinLnBrk="0" hangingPunct="1">
              <a:lnSpc>
                <a:spcPts val="1800"/>
              </a:lnSpc>
              <a:spcBef>
                <a:spcPts val="0"/>
              </a:spcBef>
              <a:spcAft>
                <a:spcPts val="800"/>
              </a:spcAft>
              <a:buClr>
                <a:schemeClr val="accent2"/>
              </a:buClr>
              <a:buFont typeface="Arial" panose="020B0604020202020204" pitchFamily="34" charset="0"/>
              <a:buNone/>
              <a:defRPr sz="1549" kern="1200" baseline="0">
                <a:solidFill>
                  <a:schemeClr val="tx1"/>
                </a:solidFill>
                <a:latin typeface="+mn-lt"/>
                <a:ea typeface="+mn-ea"/>
                <a:cs typeface="Arial" panose="020B0604020202020204" pitchFamily="34" charset="0"/>
              </a:defRPr>
            </a:lvl4pPr>
            <a:lvl5pPr marL="1769927" indent="0" algn="ctr" defTabSz="884964" rtl="0" eaLnBrk="1" latinLnBrk="0" hangingPunct="1">
              <a:lnSpc>
                <a:spcPts val="1600"/>
              </a:lnSpc>
              <a:spcBef>
                <a:spcPts val="0"/>
              </a:spcBef>
              <a:spcAft>
                <a:spcPts val="800"/>
              </a:spcAft>
              <a:buFont typeface="Arial" panose="020B0604020202020204" pitchFamily="34" charset="0"/>
              <a:buNone/>
              <a:defRPr sz="1549" kern="1200" baseline="0">
                <a:solidFill>
                  <a:schemeClr val="tx2"/>
                </a:solidFill>
                <a:latin typeface="+mn-lt"/>
                <a:ea typeface="+mn-ea"/>
                <a:cs typeface="Arial" panose="020B0604020202020204" pitchFamily="34" charset="0"/>
              </a:defRPr>
            </a:lvl5pPr>
            <a:lvl6pPr marL="2212410" indent="0" algn="ctr" defTabSz="884964" rtl="0" eaLnBrk="1" latinLnBrk="0" hangingPunct="1">
              <a:lnSpc>
                <a:spcPct val="90000"/>
              </a:lnSpc>
              <a:spcBef>
                <a:spcPts val="484"/>
              </a:spcBef>
              <a:buFont typeface="Arial" panose="020B0604020202020204" pitchFamily="34" charset="0"/>
              <a:buNone/>
              <a:defRPr sz="1549" kern="1200">
                <a:solidFill>
                  <a:schemeClr val="tx1"/>
                </a:solidFill>
                <a:latin typeface="+mn-lt"/>
                <a:ea typeface="+mn-ea"/>
                <a:cs typeface="+mn-cs"/>
              </a:defRPr>
            </a:lvl6pPr>
            <a:lvl7pPr marL="2654891" indent="0" algn="ctr" defTabSz="884964" rtl="0" eaLnBrk="1" latinLnBrk="0" hangingPunct="1">
              <a:lnSpc>
                <a:spcPct val="90000"/>
              </a:lnSpc>
              <a:spcBef>
                <a:spcPts val="484"/>
              </a:spcBef>
              <a:buFont typeface="Arial" panose="020B0604020202020204" pitchFamily="34" charset="0"/>
              <a:buNone/>
              <a:defRPr sz="1549" kern="1200">
                <a:solidFill>
                  <a:schemeClr val="tx1"/>
                </a:solidFill>
                <a:latin typeface="+mn-lt"/>
                <a:ea typeface="+mn-ea"/>
                <a:cs typeface="+mn-cs"/>
              </a:defRPr>
            </a:lvl7pPr>
            <a:lvl8pPr marL="3097374" indent="0" algn="ctr" defTabSz="884964" rtl="0" eaLnBrk="1" latinLnBrk="0" hangingPunct="1">
              <a:lnSpc>
                <a:spcPct val="90000"/>
              </a:lnSpc>
              <a:spcBef>
                <a:spcPts val="484"/>
              </a:spcBef>
              <a:buFont typeface="Arial" panose="020B0604020202020204" pitchFamily="34" charset="0"/>
              <a:buNone/>
              <a:defRPr sz="1549" kern="1200">
                <a:solidFill>
                  <a:schemeClr val="tx1"/>
                </a:solidFill>
                <a:latin typeface="+mn-lt"/>
                <a:ea typeface="+mn-ea"/>
                <a:cs typeface="+mn-cs"/>
              </a:defRPr>
            </a:lvl8pPr>
            <a:lvl9pPr marL="3539855" indent="0" algn="ctr" defTabSz="884964" rtl="0" eaLnBrk="1" latinLnBrk="0" hangingPunct="1">
              <a:lnSpc>
                <a:spcPct val="90000"/>
              </a:lnSpc>
              <a:spcBef>
                <a:spcPts val="484"/>
              </a:spcBef>
              <a:buFont typeface="Arial" panose="020B0604020202020204" pitchFamily="34" charset="0"/>
              <a:buNone/>
              <a:defRPr sz="1549" kern="1200">
                <a:solidFill>
                  <a:schemeClr val="tx1"/>
                </a:solidFill>
                <a:latin typeface="+mn-lt"/>
                <a:ea typeface="+mn-ea"/>
                <a:cs typeface="+mn-cs"/>
              </a:defRPr>
            </a:lvl9pPr>
          </a:lstStyle>
          <a:p>
            <a:pPr algn="l">
              <a:lnSpc>
                <a:spcPct val="120000"/>
              </a:lnSpc>
              <a:spcBef>
                <a:spcPts val="0"/>
              </a:spcBef>
              <a:spcAft>
                <a:spcPts val="600"/>
              </a:spcAft>
            </a:pPr>
            <a:r>
              <a:rPr lang="en-US" sz="800" dirty="0" smtClean="0">
                <a:solidFill>
                  <a:schemeClr val="accent3"/>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not 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algn="l">
              <a:lnSpc>
                <a:spcPct val="120000"/>
              </a:lnSpc>
              <a:spcBef>
                <a:spcPts val="0"/>
              </a:spcBef>
              <a:spcAft>
                <a:spcPts val="600"/>
              </a:spcAft>
            </a:pPr>
            <a:r>
              <a:rPr lang="en-US" sz="800" dirty="0" smtClean="0">
                <a:solidFill>
                  <a:schemeClr val="accent3"/>
                </a:solidFill>
              </a:rPr>
              <a:t>Assurance, tax, and consulting offered through Moss Adams LLP. Investment advisory offered through Moss Adams Wealth Advisors LLC. Investment banking offered through Moss Adams Capital LLC.</a:t>
            </a:r>
            <a:endParaRPr lang="en-US" sz="800" dirty="0">
              <a:solidFill>
                <a:schemeClr val="accent3"/>
              </a:solidFill>
            </a:endParaRPr>
          </a:p>
        </p:txBody>
      </p:sp>
      <p:sp>
        <p:nvSpPr>
          <p:cNvPr id="19" name="Text Placeholder - Left, Mid"/>
          <p:cNvSpPr>
            <a:spLocks noGrp="1"/>
          </p:cNvSpPr>
          <p:nvPr userDrawn="1">
            <p:ph type="body" sz="quarter" idx="16" hasCustomPrompt="1"/>
          </p:nvPr>
        </p:nvSpPr>
        <p:spPr>
          <a:xfrm>
            <a:off x="995905" y="4022682"/>
            <a:ext cx="7656562" cy="642257"/>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Click to add a subtitle</a:t>
            </a:r>
          </a:p>
        </p:txBody>
      </p:sp>
      <p:grpSp>
        <p:nvGrpSpPr>
          <p:cNvPr id="5" name="Group 4"/>
          <p:cNvGrpSpPr/>
          <p:nvPr userDrawn="1"/>
        </p:nvGrpSpPr>
        <p:grpSpPr>
          <a:xfrm>
            <a:off x="6240658" y="76199"/>
            <a:ext cx="4356730" cy="1285208"/>
            <a:chOff x="6240658" y="76199"/>
            <a:chExt cx="4356730" cy="1285208"/>
          </a:xfrm>
        </p:grpSpPr>
        <p:sp>
          <p:nvSpPr>
            <p:cNvPr id="72" name="Freeform 71"/>
            <p:cNvSpPr>
              <a:spLocks noChangeAspect="1" noEditPoints="1"/>
            </p:cNvSpPr>
            <p:nvPr/>
          </p:nvSpPr>
          <p:spPr bwMode="auto">
            <a:xfrm>
              <a:off x="6240658" y="76199"/>
              <a:ext cx="891725" cy="88754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72"/>
            <p:cNvSpPr>
              <a:spLocks noChangeAspect="1" noEditPoints="1"/>
            </p:cNvSpPr>
            <p:nvPr/>
          </p:nvSpPr>
          <p:spPr bwMode="auto">
            <a:xfrm>
              <a:off x="10075301" y="76199"/>
              <a:ext cx="522087" cy="88754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73"/>
            <p:cNvSpPr>
              <a:spLocks noChangeAspect="1" noEditPoints="1"/>
            </p:cNvSpPr>
            <p:nvPr/>
          </p:nvSpPr>
          <p:spPr bwMode="auto">
            <a:xfrm>
              <a:off x="6244835" y="962532"/>
              <a:ext cx="887548" cy="398875"/>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74"/>
            <p:cNvSpPr>
              <a:spLocks noChangeAspect="1" noEditPoints="1"/>
            </p:cNvSpPr>
            <p:nvPr/>
          </p:nvSpPr>
          <p:spPr bwMode="auto">
            <a:xfrm>
              <a:off x="10076345" y="964620"/>
              <a:ext cx="519999" cy="394699"/>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 name="Group 3"/>
            <p:cNvGrpSpPr/>
            <p:nvPr userDrawn="1"/>
          </p:nvGrpSpPr>
          <p:grpSpPr>
            <a:xfrm>
              <a:off x="9092732" y="76199"/>
              <a:ext cx="983612" cy="1285208"/>
              <a:chOff x="9092732" y="76199"/>
              <a:chExt cx="983612" cy="1285208"/>
            </a:xfrm>
            <a:solidFill>
              <a:schemeClr val="accent2"/>
            </a:solidFill>
          </p:grpSpPr>
          <p:sp>
            <p:nvSpPr>
              <p:cNvPr id="80" name="Freeform 79"/>
              <p:cNvSpPr>
                <a:spLocks noChangeAspect="1" noEditPoints="1"/>
              </p:cNvSpPr>
              <p:nvPr/>
            </p:nvSpPr>
            <p:spPr bwMode="auto">
              <a:xfrm>
                <a:off x="9094821" y="76199"/>
                <a:ext cx="981523" cy="88754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80"/>
              <p:cNvSpPr>
                <a:spLocks noChangeAspect="1" noEditPoints="1"/>
              </p:cNvSpPr>
              <p:nvPr/>
            </p:nvSpPr>
            <p:spPr bwMode="auto">
              <a:xfrm>
                <a:off x="9092732" y="962532"/>
                <a:ext cx="983612" cy="398875"/>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21"/>
            <p:cNvGrpSpPr/>
            <p:nvPr userDrawn="1"/>
          </p:nvGrpSpPr>
          <p:grpSpPr>
            <a:xfrm>
              <a:off x="8112558" y="76199"/>
              <a:ext cx="983612" cy="1285208"/>
              <a:chOff x="9092732" y="76199"/>
              <a:chExt cx="983612" cy="1285208"/>
            </a:xfrm>
            <a:solidFill>
              <a:schemeClr val="accent2"/>
            </a:solidFill>
          </p:grpSpPr>
          <p:sp>
            <p:nvSpPr>
              <p:cNvPr id="23" name="Freeform 22"/>
              <p:cNvSpPr>
                <a:spLocks noChangeAspect="1" noEditPoints="1"/>
              </p:cNvSpPr>
              <p:nvPr/>
            </p:nvSpPr>
            <p:spPr bwMode="auto">
              <a:xfrm>
                <a:off x="9094821" y="76199"/>
                <a:ext cx="981523" cy="88754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ChangeAspect="1" noEditPoints="1"/>
              </p:cNvSpPr>
              <p:nvPr/>
            </p:nvSpPr>
            <p:spPr bwMode="auto">
              <a:xfrm>
                <a:off x="9092732" y="962532"/>
                <a:ext cx="983612" cy="398875"/>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24"/>
            <p:cNvGrpSpPr/>
            <p:nvPr userDrawn="1"/>
          </p:nvGrpSpPr>
          <p:grpSpPr>
            <a:xfrm>
              <a:off x="7127227" y="76199"/>
              <a:ext cx="983612" cy="1285208"/>
              <a:chOff x="9092732" y="76199"/>
              <a:chExt cx="983612" cy="1285208"/>
            </a:xfrm>
            <a:solidFill>
              <a:schemeClr val="accent2"/>
            </a:solidFill>
          </p:grpSpPr>
          <p:sp>
            <p:nvSpPr>
              <p:cNvPr id="26" name="Freeform 25"/>
              <p:cNvSpPr>
                <a:spLocks noChangeAspect="1" noEditPoints="1"/>
              </p:cNvSpPr>
              <p:nvPr/>
            </p:nvSpPr>
            <p:spPr bwMode="auto">
              <a:xfrm>
                <a:off x="9094821" y="76199"/>
                <a:ext cx="981523" cy="88754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noChangeAspect="1" noEditPoints="1"/>
              </p:cNvSpPr>
              <p:nvPr/>
            </p:nvSpPr>
            <p:spPr bwMode="auto">
              <a:xfrm>
                <a:off x="9092732" y="962532"/>
                <a:ext cx="983612" cy="398875"/>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98494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016">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_Full Graphic B">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Title Placeholder - Top"/>
          <p:cNvSpPr>
            <a:spLocks noGrp="1"/>
          </p:cNvSpPr>
          <p:nvPr>
            <p:ph type="title" hasCustomPrompt="1"/>
          </p:nvPr>
        </p:nvSpPr>
        <p:spPr>
          <a:xfrm>
            <a:off x="660400" y="457201"/>
            <a:ext cx="10058399" cy="685802"/>
          </a:xfrm>
        </p:spPr>
        <p:txBody>
          <a:bodyPr/>
          <a:lstStyle>
            <a:lvl1pPr>
              <a:defRPr baseline="0"/>
            </a:lvl1pPr>
          </a:lstStyle>
          <a:p>
            <a:r>
              <a:rPr lang="en-US" dirty="0"/>
              <a:t>Click to add title</a:t>
            </a:r>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nvPr>
        </p:nvGraphicFramePr>
        <p:xfrm>
          <a:off x="11626064" y="3355996"/>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20000"/>
                    </a:ext>
                  </a:extLst>
                </a:gridCol>
                <a:gridCol w="1471063">
                  <a:extLst>
                    <a:ext uri="{9D8B030D-6E8A-4147-A177-3AD203B41FA5}">
                      <a16:colId xmlns:a16="http://schemas.microsoft.com/office/drawing/2014/main" val="20001"/>
                    </a:ext>
                  </a:extLst>
                </a:gridCol>
                <a:gridCol w="1613871">
                  <a:extLst>
                    <a:ext uri="{9D8B030D-6E8A-4147-A177-3AD203B41FA5}">
                      <a16:colId xmlns:a16="http://schemas.microsoft.com/office/drawing/2014/main" val="20003"/>
                    </a:ext>
                  </a:extLst>
                </a:gridCol>
                <a:gridCol w="1593701">
                  <a:extLst>
                    <a:ext uri="{9D8B030D-6E8A-4147-A177-3AD203B41FA5}">
                      <a16:colId xmlns:a16="http://schemas.microsoft.com/office/drawing/2014/main"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nvPr>
        </p:nvGraphicFramePr>
        <p:xfrm>
          <a:off x="11626064" y="155597"/>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1334492197"/>
                    </a:ext>
                  </a:extLst>
                </a:gridCol>
                <a:gridCol w="1471063">
                  <a:extLst>
                    <a:ext uri="{9D8B030D-6E8A-4147-A177-3AD203B41FA5}">
                      <a16:colId xmlns:a16="http://schemas.microsoft.com/office/drawing/2014/main" val="2941498600"/>
                    </a:ext>
                  </a:extLst>
                </a:gridCol>
                <a:gridCol w="1613871">
                  <a:extLst>
                    <a:ext uri="{9D8B030D-6E8A-4147-A177-3AD203B41FA5}">
                      <a16:colId xmlns:a16="http://schemas.microsoft.com/office/drawing/2014/main" val="2137984640"/>
                    </a:ext>
                  </a:extLst>
                </a:gridCol>
                <a:gridCol w="1593701">
                  <a:extLst>
                    <a:ext uri="{9D8B030D-6E8A-4147-A177-3AD203B41FA5}">
                      <a16:colId xmlns:a16="http://schemas.microsoft.com/office/drawing/2014/main"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
        <p:nvSpPr>
          <p:cNvPr id="2" name="Footer Placeholder 1"/>
          <p:cNvSpPr>
            <a:spLocks noGrp="1"/>
          </p:cNvSpPr>
          <p:nvPr>
            <p:ph type="ftr" sz="quarter" idx="10"/>
          </p:nvPr>
        </p:nvSpPr>
        <p:spPr/>
        <p:txBody>
          <a:bodyPr/>
          <a:lstStyle/>
          <a:p>
            <a:r>
              <a:rPr lang="en-US" dirty="0"/>
              <a:t>Better Together: Moss Adams &amp; [CLIENT] </a:t>
            </a:r>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7027426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 - Center_Dark">
    <p:bg>
      <p:bgRef idx="1001">
        <a:schemeClr val="bg2"/>
      </p:bgRef>
    </p:bg>
    <p:spTree>
      <p:nvGrpSpPr>
        <p:cNvPr id="1" name=""/>
        <p:cNvGrpSpPr/>
        <p:nvPr/>
      </p:nvGrpSpPr>
      <p:grpSpPr>
        <a:xfrm>
          <a:off x="0" y="0"/>
          <a:ext cx="0" cy="0"/>
          <a:chOff x="0" y="0"/>
          <a:chExt cx="0" cy="0"/>
        </a:xfrm>
      </p:grpSpPr>
      <p:sp>
        <p:nvSpPr>
          <p:cNvPr id="18" name="Rectangle 17"/>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Rectangle 16"/>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p:nvPr>
        </p:nvSpPr>
        <p:spPr>
          <a:xfrm>
            <a:off x="660401" y="1828799"/>
            <a:ext cx="10058399" cy="1219201"/>
          </a:xfrm>
        </p:spPr>
        <p:txBody>
          <a:bodyPr/>
          <a:lstStyle>
            <a:lvl1pPr algn="ctr">
              <a:defRPr/>
            </a:lvl1pPr>
            <a:lvl2pPr algn="ctr">
              <a:defRPr/>
            </a:lvl2pPr>
          </a:lstStyle>
          <a:p>
            <a:pPr lvl="0"/>
            <a:r>
              <a:rPr lang="en-US" dirty="0"/>
              <a:t>Edit Master text styles</a:t>
            </a:r>
          </a:p>
          <a:p>
            <a:pPr lvl="1"/>
            <a:endParaRPr lang="en-US" dirty="0"/>
          </a:p>
        </p:txBody>
      </p:sp>
      <p:sp>
        <p:nvSpPr>
          <p:cNvPr id="2" name="Title Placeholder - Top"/>
          <p:cNvSpPr>
            <a:spLocks noGrp="1"/>
          </p:cNvSpPr>
          <p:nvPr>
            <p:ph type="title" hasCustomPrompt="1"/>
          </p:nvPr>
        </p:nvSpPr>
        <p:spPr>
          <a:xfrm>
            <a:off x="660400" y="457201"/>
            <a:ext cx="10058400" cy="685801"/>
          </a:xfrm>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RuleLine - Top"/>
          <p:cNvCxnSpPr/>
          <p:nvPr userDrawn="1"/>
        </p:nvCxnSpPr>
        <p:spPr>
          <a:xfrm>
            <a:off x="5482705" y="1328928"/>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2" name="Content Placeholder 9"/>
          <p:cNvSpPr>
            <a:spLocks noGrp="1"/>
          </p:cNvSpPr>
          <p:nvPr>
            <p:ph sz="quarter" idx="18" hasCustomPrompt="1"/>
          </p:nvPr>
        </p:nvSpPr>
        <p:spPr>
          <a:xfrm>
            <a:off x="660400" y="3359550"/>
            <a:ext cx="10058401" cy="266025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7516782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B - Center_Split">
    <p:bg>
      <p:bgRef idx="1001">
        <a:schemeClr val="bg2"/>
      </p:bgRef>
    </p:bg>
    <p:spTree>
      <p:nvGrpSpPr>
        <p:cNvPr id="1" name=""/>
        <p:cNvGrpSpPr/>
        <p:nvPr/>
      </p:nvGrpSpPr>
      <p:grpSpPr>
        <a:xfrm>
          <a:off x="0" y="0"/>
          <a:ext cx="0" cy="0"/>
          <a:chOff x="0" y="0"/>
          <a:chExt cx="0" cy="0"/>
        </a:xfrm>
      </p:grpSpPr>
      <p:sp>
        <p:nvSpPr>
          <p:cNvPr id="19" name="Rectangle 18"/>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Rectangle 16"/>
          <p:cNvSpPr/>
          <p:nvPr userDrawn="1"/>
        </p:nvSpPr>
        <p:spPr>
          <a:xfrm>
            <a:off x="0" y="3200400"/>
            <a:ext cx="11379200" cy="3200399"/>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p:nvPr>
        </p:nvSpPr>
        <p:spPr>
          <a:xfrm>
            <a:off x="660400" y="1828799"/>
            <a:ext cx="10058399" cy="1149751"/>
          </a:xfrm>
        </p:spPr>
        <p:txBody>
          <a:bodyPr/>
          <a:lstStyle>
            <a:lvl1pPr algn="ctr">
              <a:defRPr/>
            </a:lvl1pPr>
            <a:lvl2pPr algn="ctr">
              <a:defRPr/>
            </a:lvl2pPr>
          </a:lstStyle>
          <a:p>
            <a:pPr lvl="0"/>
            <a:r>
              <a:rPr lang="en-US" dirty="0"/>
              <a:t>Edit Master text styles</a:t>
            </a:r>
          </a:p>
          <a:p>
            <a:pPr lvl="1"/>
            <a:endParaRPr lang="en-US" dirty="0"/>
          </a:p>
        </p:txBody>
      </p:sp>
      <p:sp>
        <p:nvSpPr>
          <p:cNvPr id="2" name="Title Placeholder - Top"/>
          <p:cNvSpPr>
            <a:spLocks noGrp="1"/>
          </p:cNvSpPr>
          <p:nvPr>
            <p:ph type="title" hasCustomPrompt="1"/>
          </p:nvPr>
        </p:nvSpPr>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Content Placeholder 9"/>
          <p:cNvSpPr>
            <a:spLocks noGrp="1"/>
          </p:cNvSpPr>
          <p:nvPr>
            <p:ph sz="quarter" idx="16"/>
          </p:nvPr>
        </p:nvSpPr>
        <p:spPr>
          <a:xfrm>
            <a:off x="660400" y="3359550"/>
            <a:ext cx="10058399" cy="2660250"/>
          </a:xfrm>
        </p:spPr>
        <p:txBody>
          <a:bodyPr/>
          <a:lstStyle>
            <a:lvl1pPr algn="ctr">
              <a:defRPr>
                <a:solidFill>
                  <a:schemeClr val="accent1"/>
                </a:solidFill>
              </a:defRPr>
            </a:lvl1pPr>
            <a:lvl2pPr algn="ctr">
              <a:defRPr b="0">
                <a:solidFill>
                  <a:schemeClr val="tx2">
                    <a:lumMod val="75000"/>
                  </a:schemeClr>
                </a:solidFill>
              </a:defRPr>
            </a:lvl2pPr>
            <a:lvl3pPr algn="ctr">
              <a:defRPr>
                <a:solidFill>
                  <a:schemeClr val="bg1"/>
                </a:solidFill>
              </a:defRPr>
            </a:lvl3pPr>
            <a:lvl4pPr marL="230188" indent="-230188" algn="ctr">
              <a:buClr>
                <a:schemeClr val="accent1"/>
              </a:buClr>
              <a:buFont typeface="Arial" panose="020B0604020202020204" pitchFamily="34" charset="0"/>
              <a:buChar char="•"/>
              <a:defRPr>
                <a:solidFill>
                  <a:schemeClr val="bg1"/>
                </a:solidFill>
              </a:defRPr>
            </a:lvl4pPr>
            <a:lvl5pPr marL="460375" indent="-254000" algn="ctr">
              <a:buClr>
                <a:schemeClr val="accent1"/>
              </a:buClr>
              <a:buFont typeface="Arial" panose="020B0604020202020204" pitchFamily="34" charset="0"/>
              <a:buChar char="•"/>
              <a:defRPr sz="2400">
                <a:solidFill>
                  <a:schemeClr val="accent1"/>
                </a:solidFill>
              </a:defRPr>
            </a:lvl5pPr>
            <a:lvl6pPr marL="642938" indent="-242888" algn="ctr">
              <a:buClr>
                <a:schemeClr val="accent1"/>
              </a:buClr>
              <a:buFont typeface="Arial" panose="020B0604020202020204" pitchFamily="34" charset="0"/>
              <a:buChar char="•"/>
              <a:defRPr>
                <a:solidFill>
                  <a:schemeClr val="accent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endParaRPr lang="en-US" dirty="0"/>
          </a:p>
        </p:txBody>
      </p:sp>
      <p:cxnSp>
        <p:nvCxnSpPr>
          <p:cNvPr id="20" name="RuleLine - Top"/>
          <p:cNvCxnSpPr/>
          <p:nvPr userDrawn="1"/>
        </p:nvCxnSpPr>
        <p:spPr>
          <a:xfrm>
            <a:off x="5482705" y="1328928"/>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
        <p:nvSpPr>
          <p:cNvPr id="3" name="Footer Placeholder 2"/>
          <p:cNvSpPr>
            <a:spLocks noGrp="1"/>
          </p:cNvSpPr>
          <p:nvPr>
            <p:ph type="ftr" sz="quarter" idx="17"/>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8"/>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815637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Right A">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a:xfrm>
            <a:off x="660894" y="457202"/>
            <a:ext cx="3123740" cy="2057400"/>
          </a:xfrm>
        </p:spPr>
        <p:txBody>
          <a:bodyPr/>
          <a:lstStyle>
            <a:lvl1pPr>
              <a:defRPr/>
            </a:lvl1pPr>
          </a:lstStyle>
          <a:p>
            <a:r>
              <a:rPr lang="en-US" dirty="0"/>
              <a:t>Click to add title</a:t>
            </a:r>
          </a:p>
        </p:txBody>
      </p:sp>
      <p:cxnSp>
        <p:nvCxnSpPr>
          <p:cNvPr id="11" name="RuleLine - Mid"/>
          <p:cNvCxnSpPr/>
          <p:nvPr userDrawn="1"/>
        </p:nvCxnSpPr>
        <p:spPr>
          <a:xfrm>
            <a:off x="660891"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 Left, Mid"/>
          <p:cNvSpPr>
            <a:spLocks noGrp="1"/>
          </p:cNvSpPr>
          <p:nvPr>
            <p:ph type="body" sz="quarter" idx="12"/>
          </p:nvPr>
        </p:nvSpPr>
        <p:spPr>
          <a:xfrm>
            <a:off x="660401" y="3200399"/>
            <a:ext cx="3124199" cy="28194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6" name="Text Placeholder"/>
          <p:cNvSpPr>
            <a:spLocks noGrp="1"/>
          </p:cNvSpPr>
          <p:nvPr>
            <p:ph idx="1"/>
          </p:nvPr>
        </p:nvSpPr>
        <p:spPr>
          <a:xfrm>
            <a:off x="4395789" y="457202"/>
            <a:ext cx="6323012" cy="5562598"/>
          </a:xfrm>
          <a:prstGeom prst="rect">
            <a:avLst/>
          </a:prstGeom>
        </p:spPr>
        <p:txBody>
          <a:bodyPr vert="horz" lIns="0" tIns="0" rIns="0" bIns="0" rtlCol="0">
            <a:noAutofit/>
          </a:bodyPr>
          <a:lstStyle>
            <a:lvl2pPr>
              <a:defRPr b="0"/>
            </a:lvl2pPr>
          </a:lstStyle>
          <a:p>
            <a:pPr lvl="0"/>
            <a:r>
              <a:rPr lang="en-US" dirty="0"/>
              <a:t>Header 1/Intro text</a:t>
            </a:r>
          </a:p>
          <a:p>
            <a:pPr lvl="1"/>
            <a:r>
              <a:rPr lang="en-US" dirty="0"/>
              <a:t>Header 2</a:t>
            </a:r>
          </a:p>
          <a:p>
            <a:pPr lvl="2"/>
            <a:r>
              <a:rPr lang="en-US" dirty="0"/>
              <a:t>Body copy</a:t>
            </a:r>
          </a:p>
          <a:p>
            <a:pPr lvl="3"/>
            <a:r>
              <a:rPr lang="en-US" dirty="0"/>
              <a:t>List 1</a:t>
            </a:r>
          </a:p>
          <a:p>
            <a:pPr lvl="4"/>
            <a:r>
              <a:rPr lang="en-US" dirty="0"/>
              <a:t>List 2</a:t>
            </a:r>
          </a:p>
          <a:p>
            <a:pPr lvl="5"/>
            <a:r>
              <a:rPr lang="en-US" dirty="0"/>
              <a:t>List 3</a:t>
            </a:r>
          </a:p>
        </p:txBody>
      </p:sp>
      <p:sp>
        <p:nvSpPr>
          <p:cNvPr id="3" name="Footer Placeholder 2"/>
          <p:cNvSpPr>
            <a:spLocks noGrp="1"/>
          </p:cNvSpPr>
          <p:nvPr>
            <p:ph type="ftr" sz="quarter" idx="13"/>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4"/>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0188088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Right A_Dark">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hasCustomPrompt="1"/>
          </p:nvPr>
        </p:nvSpPr>
        <p:spPr>
          <a:xfrm>
            <a:off x="4396509" y="457201"/>
            <a:ext cx="6322291" cy="5562597"/>
          </a:xfrm>
        </p:spPr>
        <p:txBody>
          <a:bodyPr/>
          <a:lstStyle>
            <a:lvl2pPr>
              <a:defRPr b="0">
                <a:solidFill>
                  <a:schemeClr val="tx2">
                    <a:lumMod val="75000"/>
                  </a:schemeClr>
                </a:solidFill>
              </a:defRPr>
            </a:lvl2pPr>
            <a:lvl4pPr>
              <a:buClr>
                <a:schemeClr val="accent3"/>
              </a:buClr>
              <a:defRPr/>
            </a:lvl4pPr>
            <a:lvl5pPr>
              <a:buClr>
                <a:schemeClr val="accent3"/>
              </a:buClr>
              <a:defRPr sz="2400">
                <a:solidFill>
                  <a:schemeClr val="tx2"/>
                </a:solidFill>
              </a:defRPr>
            </a:lvl5pPr>
            <a:lvl6pPr>
              <a:buClr>
                <a:schemeClr val="accent3"/>
              </a:buClr>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 name="Title Placeholder - Top"/>
          <p:cNvSpPr>
            <a:spLocks noGrp="1"/>
          </p:cNvSpPr>
          <p:nvPr>
            <p:ph type="title" hasCustomPrompt="1"/>
          </p:nvPr>
        </p:nvSpPr>
        <p:spPr>
          <a:xfrm>
            <a:off x="660400" y="457202"/>
            <a:ext cx="3124201" cy="2057400"/>
          </a:xfrm>
        </p:spPr>
        <p:txBody>
          <a:bodyPr/>
          <a:lstStyle>
            <a:lvl1pPr>
              <a:defRPr/>
            </a:lvl1pPr>
          </a:lstStyle>
          <a:p>
            <a:r>
              <a:rPr lang="en-US" dirty="0"/>
              <a:t>Click to add title</a:t>
            </a:r>
          </a:p>
        </p:txBody>
      </p:sp>
      <p:cxnSp>
        <p:nvCxnSpPr>
          <p:cNvPr id="11" name="RuleLine - Mid"/>
          <p:cNvCxnSpPr/>
          <p:nvPr userDrawn="1"/>
        </p:nvCxnSpPr>
        <p:spPr>
          <a:xfrm>
            <a:off x="660400"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 Left, Mid"/>
          <p:cNvSpPr>
            <a:spLocks noGrp="1"/>
          </p:cNvSpPr>
          <p:nvPr>
            <p:ph type="body" sz="quarter" idx="12"/>
          </p:nvPr>
        </p:nvSpPr>
        <p:spPr>
          <a:xfrm>
            <a:off x="660401" y="3200400"/>
            <a:ext cx="3124199" cy="2819399"/>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9408845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Right A_Split">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4172988" y="0"/>
            <a:ext cx="7206212" cy="6400799"/>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a:xfrm>
            <a:off x="660401" y="457201"/>
            <a:ext cx="3124200" cy="2057400"/>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660401" y="3200400"/>
            <a:ext cx="3124200"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5" name="Freeform 14"/>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
        <p:nvSpPr>
          <p:cNvPr id="3" name="Footer Placeholder 2"/>
          <p:cNvSpPr>
            <a:spLocks noGrp="1"/>
          </p:cNvSpPr>
          <p:nvPr>
            <p:ph type="ftr" sz="quarter" idx="13"/>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4"/>
          </p:nvPr>
        </p:nvSpPr>
        <p:spPr/>
        <p:txBody>
          <a:bodyPr/>
          <a:lstStyle/>
          <a:p>
            <a:fld id="{D80659BF-CB79-4A8E-8A5E-9707540CF6F7}" type="slidenum">
              <a:rPr lang="en-US" smtClean="0"/>
              <a:pPr/>
              <a:t>‹#›</a:t>
            </a:fld>
            <a:endParaRPr lang="en-US" dirty="0"/>
          </a:p>
        </p:txBody>
      </p:sp>
      <p:sp>
        <p:nvSpPr>
          <p:cNvPr id="12" name="Content Placeholder 9"/>
          <p:cNvSpPr>
            <a:spLocks noGrp="1"/>
          </p:cNvSpPr>
          <p:nvPr>
            <p:ph sz="quarter" idx="15"/>
          </p:nvPr>
        </p:nvSpPr>
        <p:spPr>
          <a:xfrm>
            <a:off x="4545106" y="457200"/>
            <a:ext cx="6173694" cy="5562600"/>
          </a:xfrm>
        </p:spPr>
        <p:txBody>
          <a:bodyPr/>
          <a:lstStyle>
            <a:lvl1pPr>
              <a:defRPr>
                <a:solidFill>
                  <a:schemeClr val="bg2"/>
                </a:solidFill>
              </a:defRPr>
            </a:lvl1pPr>
            <a:lvl2pPr>
              <a:defRPr b="0">
                <a:solidFill>
                  <a:schemeClr val="tx2">
                    <a:lumMod val="75000"/>
                  </a:schemeClr>
                </a:solidFill>
              </a:defRPr>
            </a:lvl2pPr>
            <a:lvl3pPr>
              <a:defRPr>
                <a:solidFill>
                  <a:schemeClr val="bg1"/>
                </a:solidFill>
              </a:defRPr>
            </a:lvl3pPr>
            <a:lvl4pPr marL="230188" indent="-230188">
              <a:buClr>
                <a:schemeClr val="accent1"/>
              </a:buClr>
              <a:buFont typeface="Arial" panose="020B0604020202020204" pitchFamily="34" charset="0"/>
              <a:buChar char="•"/>
              <a:defRPr>
                <a:solidFill>
                  <a:schemeClr val="bg1"/>
                </a:solidFill>
              </a:defRPr>
            </a:lvl4pPr>
            <a:lvl5pPr marL="460375" indent="-254000">
              <a:buClr>
                <a:schemeClr val="accent1"/>
              </a:buClr>
              <a:buFont typeface="Arial" panose="020B0604020202020204" pitchFamily="34" charset="0"/>
              <a:buChar char="•"/>
              <a:defRPr>
                <a:solidFill>
                  <a:schemeClr val="bg1"/>
                </a:solidFill>
              </a:defRPr>
            </a:lvl5pPr>
            <a:lvl6pPr marL="642938" indent="-242888">
              <a:buClr>
                <a:schemeClr val="accent1"/>
              </a:buClr>
              <a:buFont typeface="Arial" panose="020B0604020202020204" pitchFamily="34" charset="0"/>
              <a:buChar char="•"/>
              <a:defRPr>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17990846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 Left A">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a:xfrm>
            <a:off x="7595058" y="457202"/>
            <a:ext cx="3123741" cy="2057400"/>
          </a:xfrm>
        </p:spPr>
        <p:txBody>
          <a:bodyPr/>
          <a:lstStyle>
            <a:lvl1pPr>
              <a:defRPr/>
            </a:lvl1pPr>
          </a:lstStyle>
          <a:p>
            <a:r>
              <a:rPr lang="en-US" dirty="0"/>
              <a:t>Click to add title</a:t>
            </a:r>
          </a:p>
        </p:txBody>
      </p:sp>
      <p:cxnSp>
        <p:nvCxnSpPr>
          <p:cNvPr id="1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 Left, Mid"/>
          <p:cNvSpPr>
            <a:spLocks noGrp="1"/>
          </p:cNvSpPr>
          <p:nvPr>
            <p:ph type="body" sz="quarter" idx="12"/>
          </p:nvPr>
        </p:nvSpPr>
        <p:spPr>
          <a:xfrm>
            <a:off x="7594600" y="3200399"/>
            <a:ext cx="3124200" cy="28194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6" name="Text Placeholder"/>
          <p:cNvSpPr>
            <a:spLocks noGrp="1"/>
          </p:cNvSpPr>
          <p:nvPr>
            <p:ph idx="1"/>
          </p:nvPr>
        </p:nvSpPr>
        <p:spPr>
          <a:xfrm>
            <a:off x="660400" y="457202"/>
            <a:ext cx="6323012" cy="5562598"/>
          </a:xfrm>
          <a:prstGeom prst="rect">
            <a:avLst/>
          </a:prstGeom>
        </p:spPr>
        <p:txBody>
          <a:bodyPr vert="horz" lIns="0" tIns="0" rIns="0" bIns="0" rtlCol="0">
            <a:noAutofit/>
          </a:bodyPr>
          <a:lstStyle>
            <a:lvl2pPr>
              <a:defRPr b="0"/>
            </a:lvl2pPr>
          </a:lstStyle>
          <a:p>
            <a:pPr lvl="0"/>
            <a:r>
              <a:rPr lang="en-US" dirty="0"/>
              <a:t>Header 1/Intro text</a:t>
            </a:r>
          </a:p>
          <a:p>
            <a:pPr lvl="1"/>
            <a:r>
              <a:rPr lang="en-US" dirty="0"/>
              <a:t>Header 2</a:t>
            </a:r>
          </a:p>
          <a:p>
            <a:pPr lvl="2"/>
            <a:r>
              <a:rPr lang="en-US" dirty="0"/>
              <a:t>Body copy</a:t>
            </a:r>
          </a:p>
          <a:p>
            <a:pPr lvl="3"/>
            <a:r>
              <a:rPr lang="en-US" dirty="0"/>
              <a:t>List 1</a:t>
            </a:r>
          </a:p>
          <a:p>
            <a:pPr lvl="4"/>
            <a:r>
              <a:rPr lang="en-US" dirty="0"/>
              <a:t>List 2</a:t>
            </a:r>
          </a:p>
          <a:p>
            <a:pPr lvl="5"/>
            <a:r>
              <a:rPr lang="en-US" dirty="0"/>
              <a:t>List 3</a:t>
            </a:r>
          </a:p>
        </p:txBody>
      </p:sp>
      <p:sp>
        <p:nvSpPr>
          <p:cNvPr id="3" name="Footer Placeholder 2"/>
          <p:cNvSpPr>
            <a:spLocks noGrp="1"/>
          </p:cNvSpPr>
          <p:nvPr>
            <p:ph type="ftr" sz="quarter" idx="13"/>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4"/>
          </p:nvPr>
        </p:nvSpPr>
        <p:spPr/>
        <p:txBody>
          <a:bodyPr/>
          <a:lstStyle/>
          <a:p>
            <a:fld id="{D80659BF-CB79-4A8E-8A5E-9707540CF6F7}" type="slidenum">
              <a:rPr lang="en-US" smtClean="0"/>
              <a:pPr/>
              <a:t>‹#›</a:t>
            </a:fld>
            <a:endParaRPr lang="en-US" dirty="0"/>
          </a:p>
        </p:txBody>
      </p:sp>
      <p:sp>
        <p:nvSpPr>
          <p:cNvPr id="10" name="Freeform 9"/>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cxnSp>
        <p:nvCxnSpPr>
          <p:cNvPr id="13" name="RuleLine - Mid"/>
          <p:cNvCxnSpPr/>
          <p:nvPr userDrawn="1"/>
        </p:nvCxnSpPr>
        <p:spPr>
          <a:xfrm>
            <a:off x="7594600"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 Cover_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0400" y="2853383"/>
            <a:ext cx="6934200" cy="1199888"/>
          </a:xfrm>
        </p:spPr>
        <p:txBody>
          <a:bodyPr anchor="b"/>
          <a:lstStyle>
            <a:lvl1pPr algn="l">
              <a:lnSpc>
                <a:spcPct val="100000"/>
              </a:lnSpc>
              <a:defRPr sz="4400" baseline="0">
                <a:solidFill>
                  <a:schemeClr val="tx2"/>
                </a:solidFill>
              </a:defRPr>
            </a:lvl1pPr>
          </a:lstStyle>
          <a:p>
            <a:r>
              <a:rPr lang="en-US" dirty="0" smtClean="0"/>
              <a:t>Click to add </a:t>
            </a:r>
            <a:br>
              <a:rPr lang="en-US" dirty="0" smtClean="0"/>
            </a:br>
            <a:r>
              <a:rPr lang="en-US" dirty="0" smtClean="0"/>
              <a:t>presentation title</a:t>
            </a:r>
            <a:endParaRPr lang="en-US" dirty="0"/>
          </a:p>
        </p:txBody>
      </p:sp>
      <p:sp>
        <p:nvSpPr>
          <p:cNvPr id="3" name="Subtitle 2"/>
          <p:cNvSpPr>
            <a:spLocks noGrp="1"/>
          </p:cNvSpPr>
          <p:nvPr>
            <p:ph type="subTitle" idx="1" hasCustomPrompt="1"/>
          </p:nvPr>
        </p:nvSpPr>
        <p:spPr>
          <a:xfrm>
            <a:off x="660400" y="4904509"/>
            <a:ext cx="5029200" cy="1039092"/>
          </a:xfrm>
        </p:spPr>
        <p:txBody>
          <a:bodyPr anchor="t"/>
          <a:lstStyle>
            <a:lvl1pPr marL="0" indent="0" algn="l">
              <a:lnSpc>
                <a:spcPts val="1141"/>
              </a:lnSpc>
              <a:spcAft>
                <a:spcPts val="0"/>
              </a:spcAft>
              <a:buNone/>
              <a:defRPr sz="2800" baseline="0">
                <a:solidFill>
                  <a:schemeClr val="accent6">
                    <a:lumMod val="75000"/>
                  </a:schemeClr>
                </a:solidFill>
                <a:latin typeface="+mn-lt"/>
                <a:cs typeface="Arial" panose="020B0604020202020204" pitchFamily="34" charset="0"/>
              </a:defRPr>
            </a:lvl1pPr>
            <a:lvl2pPr marL="391127" indent="0" algn="ctr">
              <a:buNone/>
              <a:defRPr sz="1711"/>
            </a:lvl2pPr>
            <a:lvl3pPr marL="782254" indent="0" algn="ctr">
              <a:buNone/>
              <a:defRPr sz="1540"/>
            </a:lvl3pPr>
            <a:lvl4pPr marL="1173381" indent="0" algn="ctr">
              <a:buNone/>
              <a:defRPr sz="1369"/>
            </a:lvl4pPr>
            <a:lvl5pPr marL="1564507" indent="0" algn="ctr">
              <a:buNone/>
              <a:defRPr sz="1369"/>
            </a:lvl5pPr>
            <a:lvl6pPr marL="1955635" indent="0" algn="ctr">
              <a:buNone/>
              <a:defRPr sz="1369"/>
            </a:lvl6pPr>
            <a:lvl7pPr marL="2346761" indent="0" algn="ctr">
              <a:buNone/>
              <a:defRPr sz="1369"/>
            </a:lvl7pPr>
            <a:lvl8pPr marL="2737889" indent="0" algn="ctr">
              <a:buNone/>
              <a:defRPr sz="1369"/>
            </a:lvl8pPr>
            <a:lvl9pPr marL="3129015" indent="0" algn="ctr">
              <a:buNone/>
              <a:defRPr sz="1369"/>
            </a:lvl9pPr>
          </a:lstStyle>
          <a:p>
            <a:r>
              <a:rPr lang="en-US" smtClean="0"/>
              <a:t>Prepared </a:t>
            </a:r>
            <a:r>
              <a:rPr lang="en-US" dirty="0" smtClean="0"/>
              <a:t>by Name</a:t>
            </a:r>
            <a:endParaRPr lang="en-US" dirty="0"/>
          </a:p>
        </p:txBody>
      </p:sp>
      <p:cxnSp>
        <p:nvCxnSpPr>
          <p:cNvPr id="11" name="Straight Connector 10"/>
          <p:cNvCxnSpPr/>
          <p:nvPr/>
        </p:nvCxnSpPr>
        <p:spPr>
          <a:xfrm>
            <a:off x="660400" y="4497121"/>
            <a:ext cx="31242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MathPattern"/>
          <p:cNvGrpSpPr>
            <a:grpSpLocks noChangeAspect="1"/>
          </p:cNvGrpSpPr>
          <p:nvPr userDrawn="1"/>
        </p:nvGrpSpPr>
        <p:grpSpPr>
          <a:xfrm>
            <a:off x="8658834" y="478631"/>
            <a:ext cx="2059966" cy="5443538"/>
            <a:chOff x="7729234" y="555626"/>
            <a:chExt cx="1820863" cy="5443538"/>
          </a:xfrm>
          <a:solidFill>
            <a:schemeClr val="accent2"/>
          </a:solidFill>
        </p:grpSpPr>
        <p:sp>
          <p:nvSpPr>
            <p:cNvPr id="13" name="Freeform 12"/>
            <p:cNvSpPr>
              <a:spLocks noChangeAspect="1" noEditPoints="1"/>
            </p:cNvSpPr>
            <p:nvPr/>
          </p:nvSpPr>
          <p:spPr bwMode="auto">
            <a:xfrm>
              <a:off x="7729234" y="555626"/>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7" name="Freeform 16"/>
            <p:cNvSpPr>
              <a:spLocks noChangeAspect="1" noEditPoints="1"/>
            </p:cNvSpPr>
            <p:nvPr/>
          </p:nvSpPr>
          <p:spPr bwMode="auto">
            <a:xfrm>
              <a:off x="8407097" y="555626"/>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8" name="Freeform 17"/>
            <p:cNvSpPr>
              <a:spLocks noChangeAspect="1" noEditPoints="1"/>
            </p:cNvSpPr>
            <p:nvPr/>
          </p:nvSpPr>
          <p:spPr bwMode="auto">
            <a:xfrm>
              <a:off x="9153222" y="555626"/>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19" name="Freeform 18"/>
            <p:cNvSpPr>
              <a:spLocks noChangeAspect="1" noEditPoints="1"/>
            </p:cNvSpPr>
            <p:nvPr/>
          </p:nvSpPr>
          <p:spPr bwMode="auto">
            <a:xfrm>
              <a:off x="7729234" y="12303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0" name="Freeform 19"/>
            <p:cNvSpPr>
              <a:spLocks noChangeAspect="1" noEditPoints="1"/>
            </p:cNvSpPr>
            <p:nvPr/>
          </p:nvSpPr>
          <p:spPr bwMode="auto">
            <a:xfrm>
              <a:off x="8407097" y="12303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1" name="Freeform 20"/>
            <p:cNvSpPr>
              <a:spLocks noChangeAspect="1" noEditPoints="1"/>
            </p:cNvSpPr>
            <p:nvPr/>
          </p:nvSpPr>
          <p:spPr bwMode="auto">
            <a:xfrm>
              <a:off x="9153222" y="12303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2" name="Freeform 21"/>
            <p:cNvSpPr>
              <a:spLocks noChangeAspect="1" noEditPoints="1"/>
            </p:cNvSpPr>
            <p:nvPr/>
          </p:nvSpPr>
          <p:spPr bwMode="auto">
            <a:xfrm>
              <a:off x="7729234" y="1974851"/>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3" name="Freeform 22"/>
            <p:cNvSpPr>
              <a:spLocks noChangeAspect="1" noEditPoints="1"/>
            </p:cNvSpPr>
            <p:nvPr/>
          </p:nvSpPr>
          <p:spPr bwMode="auto">
            <a:xfrm>
              <a:off x="8407097" y="1974851"/>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4" name="Freeform 23"/>
            <p:cNvSpPr>
              <a:spLocks noChangeAspect="1" noEditPoints="1"/>
            </p:cNvSpPr>
            <p:nvPr/>
          </p:nvSpPr>
          <p:spPr bwMode="auto">
            <a:xfrm>
              <a:off x="9153222" y="1974851"/>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5" name="Freeform 24"/>
            <p:cNvSpPr>
              <a:spLocks noChangeAspect="1" noEditPoints="1"/>
            </p:cNvSpPr>
            <p:nvPr/>
          </p:nvSpPr>
          <p:spPr bwMode="auto">
            <a:xfrm>
              <a:off x="7729234" y="2719388"/>
              <a:ext cx="677863" cy="742950"/>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6" name="Freeform 25"/>
            <p:cNvSpPr>
              <a:spLocks noChangeAspect="1" noEditPoints="1"/>
            </p:cNvSpPr>
            <p:nvPr/>
          </p:nvSpPr>
          <p:spPr bwMode="auto">
            <a:xfrm>
              <a:off x="8407097" y="2719388"/>
              <a:ext cx="746125" cy="742950"/>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7" name="Freeform 26"/>
            <p:cNvSpPr>
              <a:spLocks noChangeAspect="1" noEditPoints="1"/>
            </p:cNvSpPr>
            <p:nvPr/>
          </p:nvSpPr>
          <p:spPr bwMode="auto">
            <a:xfrm>
              <a:off x="9153222" y="2719388"/>
              <a:ext cx="396875" cy="742950"/>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8" name="Freeform 27"/>
            <p:cNvSpPr>
              <a:spLocks noChangeAspect="1" noEditPoints="1"/>
            </p:cNvSpPr>
            <p:nvPr/>
          </p:nvSpPr>
          <p:spPr bwMode="auto">
            <a:xfrm>
              <a:off x="7729234" y="3462338"/>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29" name="Freeform 28"/>
            <p:cNvSpPr>
              <a:spLocks noChangeAspect="1" noEditPoints="1"/>
            </p:cNvSpPr>
            <p:nvPr/>
          </p:nvSpPr>
          <p:spPr bwMode="auto">
            <a:xfrm>
              <a:off x="8407097" y="3462338"/>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0" name="Freeform 29"/>
            <p:cNvSpPr>
              <a:spLocks noChangeAspect="1" noEditPoints="1"/>
            </p:cNvSpPr>
            <p:nvPr/>
          </p:nvSpPr>
          <p:spPr bwMode="auto">
            <a:xfrm>
              <a:off x="9153222" y="3462338"/>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1" name="Freeform 30"/>
            <p:cNvSpPr>
              <a:spLocks noChangeAspect="1" noEditPoints="1"/>
            </p:cNvSpPr>
            <p:nvPr/>
          </p:nvSpPr>
          <p:spPr bwMode="auto">
            <a:xfrm>
              <a:off x="7729234" y="4206876"/>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2" name="Freeform 31"/>
            <p:cNvSpPr>
              <a:spLocks noChangeAspect="1" noEditPoints="1"/>
            </p:cNvSpPr>
            <p:nvPr/>
          </p:nvSpPr>
          <p:spPr bwMode="auto">
            <a:xfrm>
              <a:off x="8407097" y="4206876"/>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3" name="Freeform 32"/>
            <p:cNvSpPr>
              <a:spLocks noChangeAspect="1" noEditPoints="1"/>
            </p:cNvSpPr>
            <p:nvPr/>
          </p:nvSpPr>
          <p:spPr bwMode="auto">
            <a:xfrm>
              <a:off x="9153222" y="4206876"/>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4" name="Freeform 33"/>
            <p:cNvSpPr>
              <a:spLocks noChangeAspect="1" noEditPoints="1"/>
            </p:cNvSpPr>
            <p:nvPr/>
          </p:nvSpPr>
          <p:spPr bwMode="auto">
            <a:xfrm>
              <a:off x="7729234" y="49514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5" name="Freeform 34"/>
            <p:cNvSpPr>
              <a:spLocks noChangeAspect="1" noEditPoints="1"/>
            </p:cNvSpPr>
            <p:nvPr/>
          </p:nvSpPr>
          <p:spPr bwMode="auto">
            <a:xfrm>
              <a:off x="8407097" y="49514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6" name="Freeform 35"/>
            <p:cNvSpPr>
              <a:spLocks noChangeAspect="1" noEditPoints="1"/>
            </p:cNvSpPr>
            <p:nvPr/>
          </p:nvSpPr>
          <p:spPr bwMode="auto">
            <a:xfrm>
              <a:off x="9153222" y="49514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7" name="Freeform 36"/>
            <p:cNvSpPr>
              <a:spLocks noChangeAspect="1" noEditPoints="1"/>
            </p:cNvSpPr>
            <p:nvPr/>
          </p:nvSpPr>
          <p:spPr bwMode="auto">
            <a:xfrm>
              <a:off x="7730822" y="5695951"/>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8" name="Freeform 37"/>
            <p:cNvSpPr>
              <a:spLocks noChangeAspect="1" noEditPoints="1"/>
            </p:cNvSpPr>
            <p:nvPr/>
          </p:nvSpPr>
          <p:spPr bwMode="auto">
            <a:xfrm>
              <a:off x="8405509" y="5695951"/>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sp>
          <p:nvSpPr>
            <p:cNvPr id="39" name="Freeform 38"/>
            <p:cNvSpPr>
              <a:spLocks noChangeAspect="1" noEditPoints="1"/>
            </p:cNvSpPr>
            <p:nvPr/>
          </p:nvSpPr>
          <p:spPr bwMode="auto">
            <a:xfrm>
              <a:off x="9153222" y="5695951"/>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dirty="0"/>
            </a:p>
          </p:txBody>
        </p:sp>
      </p:grpSp>
      <p:sp>
        <p:nvSpPr>
          <p:cNvPr id="40" name="MOSS ADAMS Logo"/>
          <p:cNvSpPr>
            <a:spLocks noChangeAspect="1" noEditPoints="1"/>
          </p:cNvSpPr>
          <p:nvPr userDrawn="1"/>
        </p:nvSpPr>
        <p:spPr bwMode="auto">
          <a:xfrm>
            <a:off x="660400" y="1333500"/>
            <a:ext cx="2700397" cy="784444"/>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0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 Left A_Dark">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hasCustomPrompt="1"/>
          </p:nvPr>
        </p:nvSpPr>
        <p:spPr>
          <a:xfrm>
            <a:off x="660400" y="457201"/>
            <a:ext cx="6322291" cy="5562597"/>
          </a:xfrm>
        </p:spPr>
        <p:txBody>
          <a:bodyPr/>
          <a:lstStyle>
            <a:lvl2pPr>
              <a:defRPr b="0">
                <a:solidFill>
                  <a:schemeClr val="tx2">
                    <a:lumMod val="75000"/>
                  </a:schemeClr>
                </a:solidFill>
              </a:defRPr>
            </a:lvl2pPr>
            <a:lvl4pPr>
              <a:buClr>
                <a:schemeClr val="accent3"/>
              </a:buClr>
              <a:defRPr/>
            </a:lvl4pPr>
            <a:lvl5pPr>
              <a:buClr>
                <a:schemeClr val="accent3"/>
              </a:buClr>
              <a:defRPr sz="2400">
                <a:solidFill>
                  <a:schemeClr val="tx2"/>
                </a:solidFill>
              </a:defRPr>
            </a:lvl5pPr>
            <a:lvl6pPr>
              <a:buClr>
                <a:schemeClr val="accent3"/>
              </a:buClr>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 name="Title Placeholder - Top"/>
          <p:cNvSpPr>
            <a:spLocks noGrp="1"/>
          </p:cNvSpPr>
          <p:nvPr>
            <p:ph type="title" hasCustomPrompt="1"/>
          </p:nvPr>
        </p:nvSpPr>
        <p:spPr>
          <a:xfrm>
            <a:off x="7594599" y="457202"/>
            <a:ext cx="3124201" cy="2057400"/>
          </a:xfrm>
        </p:spPr>
        <p:txBody>
          <a:bodyPr/>
          <a:lstStyle>
            <a:lvl1pPr>
              <a:defRPr/>
            </a:lvl1pPr>
          </a:lstStyle>
          <a:p>
            <a:r>
              <a:rPr lang="en-US" dirty="0"/>
              <a:t>Click to add title</a:t>
            </a:r>
          </a:p>
        </p:txBody>
      </p:sp>
      <p:cxnSp>
        <p:nvCxnSpPr>
          <p:cNvPr id="1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 Left, Mid"/>
          <p:cNvSpPr>
            <a:spLocks noGrp="1"/>
          </p:cNvSpPr>
          <p:nvPr>
            <p:ph type="body" sz="quarter" idx="12"/>
          </p:nvPr>
        </p:nvSpPr>
        <p:spPr>
          <a:xfrm>
            <a:off x="7594600" y="3200400"/>
            <a:ext cx="3124199" cy="2819399"/>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5" name="Freeform 14"/>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cxnSp>
        <p:nvCxnSpPr>
          <p:cNvPr id="16" name="RuleLine - Mid"/>
          <p:cNvCxnSpPr/>
          <p:nvPr userDrawn="1"/>
        </p:nvCxnSpPr>
        <p:spPr>
          <a:xfrm>
            <a:off x="7594600"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 Left A_Split">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0" y="0"/>
            <a:ext cx="7206212" cy="6400799"/>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a:xfrm>
            <a:off x="7594600" y="457201"/>
            <a:ext cx="3124200" cy="2057400"/>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7594600" y="3200400"/>
            <a:ext cx="3124200"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5" name="Freeform 14"/>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
        <p:nvSpPr>
          <p:cNvPr id="3" name="Footer Placeholder 2"/>
          <p:cNvSpPr>
            <a:spLocks noGrp="1"/>
          </p:cNvSpPr>
          <p:nvPr>
            <p:ph type="ftr" sz="quarter" idx="13"/>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4"/>
          </p:nvPr>
        </p:nvSpPr>
        <p:spPr/>
        <p:txBody>
          <a:bodyPr/>
          <a:lstStyle/>
          <a:p>
            <a:fld id="{D80659BF-CB79-4A8E-8A5E-9707540CF6F7}" type="slidenum">
              <a:rPr lang="en-US" smtClean="0"/>
              <a:pPr/>
              <a:t>‹#›</a:t>
            </a:fld>
            <a:endParaRPr lang="en-US" dirty="0"/>
          </a:p>
        </p:txBody>
      </p:sp>
      <p:sp>
        <p:nvSpPr>
          <p:cNvPr id="12" name="Content Placeholder 9"/>
          <p:cNvSpPr>
            <a:spLocks noGrp="1"/>
          </p:cNvSpPr>
          <p:nvPr>
            <p:ph sz="quarter" idx="15"/>
          </p:nvPr>
        </p:nvSpPr>
        <p:spPr>
          <a:xfrm>
            <a:off x="671033" y="457200"/>
            <a:ext cx="6173694" cy="5562600"/>
          </a:xfrm>
        </p:spPr>
        <p:txBody>
          <a:bodyPr/>
          <a:lstStyle>
            <a:lvl1pPr>
              <a:defRPr>
                <a:solidFill>
                  <a:schemeClr val="bg2"/>
                </a:solidFill>
              </a:defRPr>
            </a:lvl1pPr>
            <a:lvl2pPr>
              <a:defRPr b="0">
                <a:solidFill>
                  <a:schemeClr val="tx2">
                    <a:lumMod val="75000"/>
                  </a:schemeClr>
                </a:solidFill>
              </a:defRPr>
            </a:lvl2pPr>
            <a:lvl3pPr>
              <a:defRPr>
                <a:solidFill>
                  <a:schemeClr val="bg1"/>
                </a:solidFill>
              </a:defRPr>
            </a:lvl3pPr>
            <a:lvl4pPr marL="230188" indent="-230188">
              <a:buClr>
                <a:schemeClr val="accent1"/>
              </a:buClr>
              <a:buFont typeface="Arial" panose="020B0604020202020204" pitchFamily="34" charset="0"/>
              <a:buChar char="•"/>
              <a:defRPr>
                <a:solidFill>
                  <a:schemeClr val="bg1"/>
                </a:solidFill>
              </a:defRPr>
            </a:lvl4pPr>
            <a:lvl5pPr marL="460375" indent="-254000">
              <a:buClr>
                <a:schemeClr val="accent1"/>
              </a:buClr>
              <a:buFont typeface="Arial" panose="020B0604020202020204" pitchFamily="34" charset="0"/>
              <a:buChar char="•"/>
              <a:defRPr>
                <a:solidFill>
                  <a:schemeClr val="bg1"/>
                </a:solidFill>
              </a:defRPr>
            </a:lvl5pPr>
            <a:lvl6pPr marL="642938" indent="-242888">
              <a:buClr>
                <a:schemeClr val="accent1"/>
              </a:buClr>
              <a:buFont typeface="Arial" panose="020B0604020202020204" pitchFamily="34" charset="0"/>
              <a:buChar char="•"/>
              <a:defRPr>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16" name="RuleLine - Mid"/>
          <p:cNvCxnSpPr/>
          <p:nvPr userDrawn="1"/>
        </p:nvCxnSpPr>
        <p:spPr>
          <a:xfrm>
            <a:off x="7594600"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Right B">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a:xfrm>
            <a:off x="660401" y="457201"/>
            <a:ext cx="5029199" cy="2057399"/>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660401" y="3200400"/>
            <a:ext cx="5029200"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6" name="Content Placeholder 9"/>
          <p:cNvSpPr>
            <a:spLocks noGrp="1"/>
          </p:cNvSpPr>
          <p:nvPr>
            <p:ph sz="quarter" idx="15"/>
          </p:nvPr>
        </p:nvSpPr>
        <p:spPr>
          <a:xfrm>
            <a:off x="6135867" y="457200"/>
            <a:ext cx="4582933" cy="5562600"/>
          </a:xfrm>
        </p:spPr>
        <p:txBody>
          <a:bodyPr/>
          <a:lstStyle>
            <a:lvl1pPr marL="0" marR="0" indent="0" algn="l" defTabSz="884964" rtl="0" eaLnBrk="1" fontAlgn="auto" latinLnBrk="0" hangingPunct="1">
              <a:lnSpc>
                <a:spcPct val="100000"/>
              </a:lnSpc>
              <a:spcBef>
                <a:spcPts val="1800"/>
              </a:spcBef>
              <a:spcAft>
                <a:spcPts val="1200"/>
              </a:spcAft>
              <a:buClrTx/>
              <a:buSzTx/>
              <a:buFont typeface="Arial" panose="020B0604020202020204" pitchFamily="34" charset="0"/>
              <a:buNone/>
              <a:tabLst/>
              <a:defRPr>
                <a:solidFill>
                  <a:schemeClr val="tx2"/>
                </a:solidFill>
              </a:defRPr>
            </a:lvl1pPr>
            <a:lvl2pPr marL="0" marR="0" indent="0" algn="l" defTabSz="884964" rtl="0" eaLnBrk="1" fontAlgn="auto" latinLnBrk="0" hangingPunct="1">
              <a:lnSpc>
                <a:spcPct val="100000"/>
              </a:lnSpc>
              <a:spcBef>
                <a:spcPts val="1200"/>
              </a:spcBef>
              <a:spcAft>
                <a:spcPts val="200"/>
              </a:spcAft>
              <a:buClrTx/>
              <a:buSzTx/>
              <a:buFontTx/>
              <a:buNone/>
              <a:tabLst/>
              <a:defRPr b="0">
                <a:solidFill>
                  <a:schemeClr val="bg2">
                    <a:lumMod val="75000"/>
                  </a:schemeClr>
                </a:solidFill>
              </a:defRPr>
            </a:lvl2pPr>
            <a:lvl3pPr marL="0" marR="0" indent="0" algn="l" defTabSz="884964" rtl="0" eaLnBrk="1" fontAlgn="auto" latinLnBrk="0" hangingPunct="1">
              <a:lnSpc>
                <a:spcPct val="100000"/>
              </a:lnSpc>
              <a:spcBef>
                <a:spcPts val="0"/>
              </a:spcBef>
              <a:spcAft>
                <a:spcPts val="1200"/>
              </a:spcAft>
              <a:buClrTx/>
              <a:buSzTx/>
              <a:buFont typeface="Arial" panose="020B0604020202020204" pitchFamily="34" charset="0"/>
              <a:buNone/>
              <a:tabLst/>
              <a:defRPr>
                <a:solidFill>
                  <a:schemeClr val="tx2"/>
                </a:solidFill>
              </a:defRPr>
            </a:lvl3pPr>
            <a:lvl4pPr marL="230188" marR="0" indent="-230188" algn="l" defTabSz="884964" rtl="0" eaLnBrk="1" fontAlgn="auto" latinLnBrk="0" hangingPunct="1">
              <a:lnSpc>
                <a:spcPct val="100000"/>
              </a:lnSpc>
              <a:spcBef>
                <a:spcPts val="0"/>
              </a:spcBef>
              <a:spcAft>
                <a:spcPts val="800"/>
              </a:spcAft>
              <a:buClr>
                <a:srgbClr val="004F50"/>
              </a:buClr>
              <a:buSzTx/>
              <a:buFont typeface="Arial" charset="0"/>
              <a:buChar char="•"/>
              <a:tabLst/>
              <a:defRPr>
                <a:solidFill>
                  <a:schemeClr val="tx2"/>
                </a:solidFill>
              </a:defRPr>
            </a:lvl4pPr>
            <a:lvl5pPr marL="460375" marR="0" indent="-254000" algn="l" defTabSz="884964" rtl="0" eaLnBrk="1" fontAlgn="auto" latinLnBrk="0" hangingPunct="1">
              <a:lnSpc>
                <a:spcPct val="100000"/>
              </a:lnSpc>
              <a:spcBef>
                <a:spcPts val="0"/>
              </a:spcBef>
              <a:spcAft>
                <a:spcPts val="800"/>
              </a:spcAft>
              <a:buClr>
                <a:srgbClr val="004F50"/>
              </a:buClr>
              <a:buSzTx/>
              <a:buFont typeface="Arial" charset="0"/>
              <a:buChar char="•"/>
              <a:tabLst/>
              <a:defRPr>
                <a:solidFill>
                  <a:schemeClr val="tx2"/>
                </a:solidFill>
              </a:defRPr>
            </a:lvl5pPr>
            <a:lvl6pPr marL="642938" marR="0" indent="-242888" algn="l" defTabSz="884964" rtl="0" eaLnBrk="1" fontAlgn="auto" latinLnBrk="0" hangingPunct="1">
              <a:lnSpc>
                <a:spcPct val="100000"/>
              </a:lnSpc>
              <a:spcBef>
                <a:spcPts val="484"/>
              </a:spcBef>
              <a:spcAft>
                <a:spcPts val="0"/>
              </a:spcAft>
              <a:buClr>
                <a:srgbClr val="004F50"/>
              </a:buClr>
              <a:buSzTx/>
              <a:buFont typeface="Arial" charset="0"/>
              <a:buChar char="•"/>
              <a:tabLst/>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kumimoji="0" lang="en-US" sz="2400" b="0" i="0" u="none" strike="noStrike" kern="1200" cap="none" spc="0" normalizeH="0" baseline="0" noProof="0" dirty="0">
              <a:ln>
                <a:noFill/>
              </a:ln>
              <a:solidFill>
                <a:srgbClr val="0E3837"/>
              </a:solidFill>
              <a:effectLst/>
              <a:uLnTx/>
              <a:uFillTx/>
              <a:latin typeface="+mn-lt"/>
              <a:ea typeface="+mn-ea"/>
              <a:cs typeface="+mn-cs"/>
            </a:endParaRPr>
          </a:p>
        </p:txBody>
      </p: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4208898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Right B_Dark">
    <p:bg>
      <p:bgRef idx="1001">
        <a:schemeClr val="bg2"/>
      </p:bgRef>
    </p:bg>
    <p:spTree>
      <p:nvGrpSpPr>
        <p:cNvPr id="1" name=""/>
        <p:cNvGrpSpPr/>
        <p:nvPr/>
      </p:nvGrpSpPr>
      <p:grpSpPr>
        <a:xfrm>
          <a:off x="0" y="0"/>
          <a:ext cx="0" cy="0"/>
          <a:chOff x="0" y="0"/>
          <a:chExt cx="0" cy="0"/>
        </a:xfrm>
      </p:grpSpPr>
      <p:sp>
        <p:nvSpPr>
          <p:cNvPr id="17" name="Rectangle 16"/>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a:xfrm>
            <a:off x="660400" y="457201"/>
            <a:ext cx="5029199" cy="2057399"/>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660400" y="3200400"/>
            <a:ext cx="5029199"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2" name="Content Placeholder 9"/>
          <p:cNvSpPr>
            <a:spLocks noGrp="1"/>
          </p:cNvSpPr>
          <p:nvPr>
            <p:ph sz="quarter" idx="18" hasCustomPrompt="1"/>
          </p:nvPr>
        </p:nvSpPr>
        <p:spPr>
          <a:xfrm>
            <a:off x="6135867" y="457201"/>
            <a:ext cx="4582934" cy="5562597"/>
          </a:xfrm>
        </p:spPr>
        <p:txBody>
          <a:bodyPr/>
          <a:lstStyle>
            <a:lvl2pPr>
              <a:defRPr b="0">
                <a:solidFill>
                  <a:schemeClr val="tx2">
                    <a:lumMod val="75000"/>
                  </a:schemeClr>
                </a:solidFill>
              </a:defRPr>
            </a:lvl2pPr>
            <a:lvl4pPr>
              <a:buClr>
                <a:schemeClr val="accent3"/>
              </a:buClr>
              <a:defRPr/>
            </a:lvl4pPr>
            <a:lvl5pPr>
              <a:buClr>
                <a:schemeClr val="accent3"/>
              </a:buClr>
              <a:defRPr sz="2400">
                <a:solidFill>
                  <a:schemeClr val="tx2"/>
                </a:solidFill>
              </a:defRPr>
            </a:lvl5pPr>
            <a:lvl6pPr>
              <a:buClr>
                <a:schemeClr val="accent3"/>
              </a:buClr>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Right B_Split">
    <p:bg>
      <p:bgRef idx="1001">
        <a:schemeClr val="bg2"/>
      </p:bgRef>
    </p:bg>
    <p:spTree>
      <p:nvGrpSpPr>
        <p:cNvPr id="1" name=""/>
        <p:cNvGrpSpPr/>
        <p:nvPr/>
      </p:nvGrpSpPr>
      <p:grpSpPr>
        <a:xfrm>
          <a:off x="0" y="0"/>
          <a:ext cx="0" cy="0"/>
          <a:chOff x="0" y="0"/>
          <a:chExt cx="0" cy="0"/>
        </a:xfrm>
      </p:grpSpPr>
      <p:sp>
        <p:nvSpPr>
          <p:cNvPr id="17" name="Rectangle 16"/>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Rectangle 14"/>
          <p:cNvSpPr/>
          <p:nvPr userDrawn="1"/>
        </p:nvSpPr>
        <p:spPr>
          <a:xfrm>
            <a:off x="5683170" y="0"/>
            <a:ext cx="5696030" cy="6400799"/>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buClr>
                <a:schemeClr val="accent5">
                  <a:lumMod val="90000"/>
                  <a:lumOff val="10000"/>
                </a:schemeClr>
              </a:buClr>
            </a:pPr>
            <a:endParaRPr lang="en-US" dirty="0"/>
          </a:p>
        </p:txBody>
      </p:sp>
      <p:sp>
        <p:nvSpPr>
          <p:cNvPr id="2" name="Title Placeholder - Top"/>
          <p:cNvSpPr>
            <a:spLocks noGrp="1"/>
          </p:cNvSpPr>
          <p:nvPr>
            <p:ph type="title" hasCustomPrompt="1"/>
          </p:nvPr>
        </p:nvSpPr>
        <p:spPr>
          <a:xfrm>
            <a:off x="660401" y="457201"/>
            <a:ext cx="4582932" cy="2057399"/>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660400" y="3200400"/>
            <a:ext cx="4582933"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6" name="Content Placeholder 9"/>
          <p:cNvSpPr>
            <a:spLocks noGrp="1"/>
          </p:cNvSpPr>
          <p:nvPr>
            <p:ph sz="quarter" idx="15" hasCustomPrompt="1"/>
          </p:nvPr>
        </p:nvSpPr>
        <p:spPr>
          <a:xfrm>
            <a:off x="6142297" y="457200"/>
            <a:ext cx="4576503" cy="5562600"/>
          </a:xfrm>
        </p:spPr>
        <p:txBody>
          <a:bodyPr/>
          <a:lstStyle>
            <a:lvl1pPr>
              <a:defRPr>
                <a:solidFill>
                  <a:schemeClr val="bg2"/>
                </a:solidFill>
              </a:defRPr>
            </a:lvl1pPr>
            <a:lvl2pPr>
              <a:defRPr b="0">
                <a:solidFill>
                  <a:schemeClr val="tx2">
                    <a:lumMod val="75000"/>
                  </a:schemeClr>
                </a:solidFill>
              </a:defRPr>
            </a:lvl2pPr>
            <a:lvl3pPr>
              <a:defRPr>
                <a:solidFill>
                  <a:schemeClr val="bg1"/>
                </a:solidFill>
              </a:defRPr>
            </a:lvl3pPr>
            <a:lvl4pPr marL="230188" indent="-230188">
              <a:buClr>
                <a:schemeClr val="accent5"/>
              </a:buClr>
              <a:buFont typeface="Arial" panose="020B0604020202020204" pitchFamily="34" charset="0"/>
              <a:buChar char="•"/>
              <a:defRPr>
                <a:solidFill>
                  <a:schemeClr val="bg1"/>
                </a:solidFill>
              </a:defRPr>
            </a:lvl4pPr>
            <a:lvl5pPr marL="460375" indent="-254000">
              <a:buClr>
                <a:schemeClr val="accent5"/>
              </a:buClr>
              <a:buFont typeface="Arial" panose="020B0604020202020204" pitchFamily="34" charset="0"/>
              <a:buChar char="•"/>
              <a:defRPr>
                <a:solidFill>
                  <a:schemeClr val="bg1"/>
                </a:solidFill>
              </a:defRPr>
            </a:lvl5pPr>
            <a:lvl6pPr marL="642938" indent="-242888">
              <a:buClr>
                <a:schemeClr val="accent5"/>
              </a:buClr>
              <a:buFont typeface="Arial" panose="020B0604020202020204" pitchFamily="34" charset="0"/>
              <a:buChar char="•"/>
              <a:defRPr>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4187387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 Left B">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a:xfrm>
            <a:off x="5689600" y="457201"/>
            <a:ext cx="5029199" cy="2057399"/>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5689600" y="3200400"/>
            <a:ext cx="5029200"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6" name="Content Placeholder 9"/>
          <p:cNvSpPr>
            <a:spLocks noGrp="1"/>
          </p:cNvSpPr>
          <p:nvPr>
            <p:ph sz="quarter" idx="15"/>
          </p:nvPr>
        </p:nvSpPr>
        <p:spPr>
          <a:xfrm>
            <a:off x="660400" y="457200"/>
            <a:ext cx="4582933" cy="5562600"/>
          </a:xfrm>
        </p:spPr>
        <p:txBody>
          <a:bodyPr/>
          <a:lstStyle>
            <a:lvl1pPr marL="0" marR="0" indent="0" algn="l" defTabSz="884964" rtl="0" eaLnBrk="1" fontAlgn="auto" latinLnBrk="0" hangingPunct="1">
              <a:lnSpc>
                <a:spcPct val="100000"/>
              </a:lnSpc>
              <a:spcBef>
                <a:spcPts val="1800"/>
              </a:spcBef>
              <a:spcAft>
                <a:spcPts val="1200"/>
              </a:spcAft>
              <a:buClrTx/>
              <a:buSzTx/>
              <a:buFont typeface="Arial" panose="020B0604020202020204" pitchFamily="34" charset="0"/>
              <a:buNone/>
              <a:tabLst/>
              <a:defRPr>
                <a:solidFill>
                  <a:schemeClr val="tx2"/>
                </a:solidFill>
              </a:defRPr>
            </a:lvl1pPr>
            <a:lvl2pPr marL="0" marR="0" indent="0" algn="l" defTabSz="884964" rtl="0" eaLnBrk="1" fontAlgn="auto" latinLnBrk="0" hangingPunct="1">
              <a:lnSpc>
                <a:spcPct val="100000"/>
              </a:lnSpc>
              <a:spcBef>
                <a:spcPts val="1200"/>
              </a:spcBef>
              <a:spcAft>
                <a:spcPts val="200"/>
              </a:spcAft>
              <a:buClrTx/>
              <a:buSzTx/>
              <a:buFontTx/>
              <a:buNone/>
              <a:tabLst/>
              <a:defRPr b="0">
                <a:solidFill>
                  <a:schemeClr val="bg2">
                    <a:lumMod val="75000"/>
                  </a:schemeClr>
                </a:solidFill>
              </a:defRPr>
            </a:lvl2pPr>
            <a:lvl3pPr marL="0" marR="0" indent="0" algn="l" defTabSz="884964" rtl="0" eaLnBrk="1" fontAlgn="auto" latinLnBrk="0" hangingPunct="1">
              <a:lnSpc>
                <a:spcPct val="100000"/>
              </a:lnSpc>
              <a:spcBef>
                <a:spcPts val="0"/>
              </a:spcBef>
              <a:spcAft>
                <a:spcPts val="1200"/>
              </a:spcAft>
              <a:buClrTx/>
              <a:buSzTx/>
              <a:buFont typeface="Arial" panose="020B0604020202020204" pitchFamily="34" charset="0"/>
              <a:buNone/>
              <a:tabLst/>
              <a:defRPr>
                <a:solidFill>
                  <a:schemeClr val="tx2"/>
                </a:solidFill>
              </a:defRPr>
            </a:lvl3pPr>
            <a:lvl4pPr marL="230188" marR="0" indent="-230188" algn="l" defTabSz="884964" rtl="0" eaLnBrk="1" fontAlgn="auto" latinLnBrk="0" hangingPunct="1">
              <a:lnSpc>
                <a:spcPct val="100000"/>
              </a:lnSpc>
              <a:spcBef>
                <a:spcPts val="0"/>
              </a:spcBef>
              <a:spcAft>
                <a:spcPts val="800"/>
              </a:spcAft>
              <a:buClr>
                <a:srgbClr val="004F50"/>
              </a:buClr>
              <a:buSzTx/>
              <a:buFont typeface="Arial" charset="0"/>
              <a:buChar char="•"/>
              <a:tabLst/>
              <a:defRPr>
                <a:solidFill>
                  <a:schemeClr val="tx2"/>
                </a:solidFill>
              </a:defRPr>
            </a:lvl4pPr>
            <a:lvl5pPr marL="460375" marR="0" indent="-254000" algn="l" defTabSz="884964" rtl="0" eaLnBrk="1" fontAlgn="auto" latinLnBrk="0" hangingPunct="1">
              <a:lnSpc>
                <a:spcPct val="100000"/>
              </a:lnSpc>
              <a:spcBef>
                <a:spcPts val="0"/>
              </a:spcBef>
              <a:spcAft>
                <a:spcPts val="800"/>
              </a:spcAft>
              <a:buClr>
                <a:srgbClr val="004F50"/>
              </a:buClr>
              <a:buSzTx/>
              <a:buFont typeface="Arial" charset="0"/>
              <a:buChar char="•"/>
              <a:tabLst/>
              <a:defRPr>
                <a:solidFill>
                  <a:schemeClr val="tx2"/>
                </a:solidFill>
              </a:defRPr>
            </a:lvl5pPr>
            <a:lvl6pPr marL="642938" marR="0" indent="-242888" algn="l" defTabSz="884964" rtl="0" eaLnBrk="1" fontAlgn="auto" latinLnBrk="0" hangingPunct="1">
              <a:lnSpc>
                <a:spcPct val="100000"/>
              </a:lnSpc>
              <a:spcBef>
                <a:spcPts val="484"/>
              </a:spcBef>
              <a:spcAft>
                <a:spcPts val="0"/>
              </a:spcAft>
              <a:buClr>
                <a:srgbClr val="004F50"/>
              </a:buClr>
              <a:buSzTx/>
              <a:buFont typeface="Arial" charset="0"/>
              <a:buChar char="•"/>
              <a:tabLst/>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kumimoji="0" lang="en-US" sz="2400" b="0" i="0" u="none" strike="noStrike" kern="1200" cap="none" spc="0" normalizeH="0" baseline="0" noProof="0" dirty="0">
              <a:ln>
                <a:noFill/>
              </a:ln>
              <a:solidFill>
                <a:srgbClr val="0E3837"/>
              </a:solidFill>
              <a:effectLst/>
              <a:uLnTx/>
              <a:uFillTx/>
              <a:latin typeface="+mn-lt"/>
              <a:ea typeface="+mn-ea"/>
              <a:cs typeface="+mn-cs"/>
            </a:endParaRPr>
          </a:p>
        </p:txBody>
      </p: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9" name="Freeform 8"/>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cxnSp>
        <p:nvCxnSpPr>
          <p:cNvPr id="10" name="RuleLine - Mid"/>
          <p:cNvCxnSpPr/>
          <p:nvPr userDrawn="1"/>
        </p:nvCxnSpPr>
        <p:spPr>
          <a:xfrm>
            <a:off x="5689600"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 Left B_Dark">
    <p:bg>
      <p:bgRef idx="1001">
        <a:schemeClr val="bg2"/>
      </p:bgRef>
    </p:bg>
    <p:spTree>
      <p:nvGrpSpPr>
        <p:cNvPr id="1" name=""/>
        <p:cNvGrpSpPr/>
        <p:nvPr/>
      </p:nvGrpSpPr>
      <p:grpSpPr>
        <a:xfrm>
          <a:off x="0" y="0"/>
          <a:ext cx="0" cy="0"/>
          <a:chOff x="0" y="0"/>
          <a:chExt cx="0" cy="0"/>
        </a:xfrm>
      </p:grpSpPr>
      <p:sp>
        <p:nvSpPr>
          <p:cNvPr id="17" name="Rectangle 16"/>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a:xfrm>
            <a:off x="5689600" y="457201"/>
            <a:ext cx="5029199" cy="2057399"/>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5689600" y="3200400"/>
            <a:ext cx="5029199"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2" name="Content Placeholder 9"/>
          <p:cNvSpPr>
            <a:spLocks noGrp="1"/>
          </p:cNvSpPr>
          <p:nvPr>
            <p:ph sz="quarter" idx="18" hasCustomPrompt="1"/>
          </p:nvPr>
        </p:nvSpPr>
        <p:spPr>
          <a:xfrm>
            <a:off x="660400" y="457201"/>
            <a:ext cx="4582934" cy="5562597"/>
          </a:xfrm>
        </p:spPr>
        <p:txBody>
          <a:bodyPr/>
          <a:lstStyle>
            <a:lvl2pPr>
              <a:defRPr b="0">
                <a:solidFill>
                  <a:schemeClr val="tx2">
                    <a:lumMod val="75000"/>
                  </a:schemeClr>
                </a:solidFill>
              </a:defRPr>
            </a:lvl2pPr>
            <a:lvl4pPr>
              <a:buClr>
                <a:schemeClr val="accent3"/>
              </a:buClr>
              <a:defRPr/>
            </a:lvl4pPr>
            <a:lvl5pPr>
              <a:buClr>
                <a:schemeClr val="accent3"/>
              </a:buClr>
              <a:defRPr sz="2400">
                <a:solidFill>
                  <a:schemeClr val="tx2"/>
                </a:solidFill>
              </a:defRPr>
            </a:lvl5pPr>
            <a:lvl6pPr>
              <a:buClr>
                <a:schemeClr val="accent3"/>
              </a:buClr>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Freeform 8"/>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cxnSp>
        <p:nvCxnSpPr>
          <p:cNvPr id="10" name="RuleLine - Mid"/>
          <p:cNvCxnSpPr/>
          <p:nvPr userDrawn="1"/>
        </p:nvCxnSpPr>
        <p:spPr>
          <a:xfrm>
            <a:off x="5689600"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 Left B_Split">
    <p:bg>
      <p:bgRef idx="1001">
        <a:schemeClr val="bg2"/>
      </p:bgRef>
    </p:bg>
    <p:spTree>
      <p:nvGrpSpPr>
        <p:cNvPr id="1" name=""/>
        <p:cNvGrpSpPr/>
        <p:nvPr/>
      </p:nvGrpSpPr>
      <p:grpSpPr>
        <a:xfrm>
          <a:off x="0" y="0"/>
          <a:ext cx="0" cy="0"/>
          <a:chOff x="0" y="0"/>
          <a:chExt cx="0" cy="0"/>
        </a:xfrm>
      </p:grpSpPr>
      <p:sp>
        <p:nvSpPr>
          <p:cNvPr id="17" name="Rectangle 16"/>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Rectangle 14"/>
          <p:cNvSpPr/>
          <p:nvPr userDrawn="1"/>
        </p:nvSpPr>
        <p:spPr>
          <a:xfrm>
            <a:off x="5683170" y="0"/>
            <a:ext cx="5696030" cy="6400799"/>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buClr>
                <a:schemeClr val="accent5">
                  <a:lumMod val="90000"/>
                  <a:lumOff val="10000"/>
                </a:schemeClr>
              </a:buClr>
            </a:pPr>
            <a:endParaRPr lang="en-US" dirty="0"/>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0" name="Freeform 9"/>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cxnSp>
        <p:nvCxnSpPr>
          <p:cNvPr id="12" name="RuleLine - Mid"/>
          <p:cNvCxnSpPr/>
          <p:nvPr userDrawn="1"/>
        </p:nvCxnSpPr>
        <p:spPr>
          <a:xfrm>
            <a:off x="6146801"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Content Placeholder 9"/>
          <p:cNvSpPr>
            <a:spLocks noGrp="1"/>
          </p:cNvSpPr>
          <p:nvPr>
            <p:ph sz="quarter" idx="18" hasCustomPrompt="1"/>
          </p:nvPr>
        </p:nvSpPr>
        <p:spPr>
          <a:xfrm>
            <a:off x="660400" y="457201"/>
            <a:ext cx="4582934" cy="5562597"/>
          </a:xfrm>
        </p:spPr>
        <p:txBody>
          <a:bodyPr/>
          <a:lstStyle>
            <a:lvl2pPr>
              <a:defRPr b="0">
                <a:solidFill>
                  <a:schemeClr val="tx2">
                    <a:lumMod val="75000"/>
                  </a:schemeClr>
                </a:solidFill>
              </a:defRPr>
            </a:lvl2pPr>
            <a:lvl4pPr>
              <a:buClr>
                <a:schemeClr val="accent3"/>
              </a:buClr>
              <a:defRPr/>
            </a:lvl4pPr>
            <a:lvl5pPr>
              <a:buClr>
                <a:schemeClr val="accent3"/>
              </a:buClr>
              <a:defRPr sz="2400">
                <a:solidFill>
                  <a:schemeClr val="tx2"/>
                </a:solidFill>
              </a:defRPr>
            </a:lvl5pPr>
            <a:lvl6pPr>
              <a:buClr>
                <a:schemeClr val="accent3"/>
              </a:buClr>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7" name="Title Placeholder - Top"/>
          <p:cNvSpPr>
            <a:spLocks noGrp="1"/>
          </p:cNvSpPr>
          <p:nvPr>
            <p:ph type="title" hasCustomPrompt="1"/>
          </p:nvPr>
        </p:nvSpPr>
        <p:spPr>
          <a:xfrm>
            <a:off x="6134986" y="457201"/>
            <a:ext cx="4583813" cy="2057399"/>
          </a:xfrm>
        </p:spPr>
        <p:txBody>
          <a:bodyPr/>
          <a:lstStyle>
            <a:lvl1pPr>
              <a:defRPr>
                <a:solidFill>
                  <a:schemeClr val="accent1"/>
                </a:solidFill>
              </a:defRPr>
            </a:lvl1pPr>
          </a:lstStyle>
          <a:p>
            <a:r>
              <a:rPr lang="en-US" dirty="0"/>
              <a:t>Click to add title</a:t>
            </a:r>
          </a:p>
        </p:txBody>
      </p:sp>
      <p:sp>
        <p:nvSpPr>
          <p:cNvPr id="28" name="Text Placeholder - Left, Mid"/>
          <p:cNvSpPr>
            <a:spLocks noGrp="1"/>
          </p:cNvSpPr>
          <p:nvPr>
            <p:ph type="body" sz="quarter" idx="12"/>
          </p:nvPr>
        </p:nvSpPr>
        <p:spPr>
          <a:xfrm>
            <a:off x="6134986" y="3200400"/>
            <a:ext cx="4583814" cy="2819400"/>
          </a:xfrm>
        </p:spPr>
        <p:txBody>
          <a:bodyPr/>
          <a:lstStyle>
            <a:lvl1pPr>
              <a:lnSpc>
                <a:spcPct val="100000"/>
              </a:lnSpc>
              <a:spcBef>
                <a:spcPts val="0"/>
              </a:spcBef>
              <a:spcAft>
                <a:spcPts val="1000"/>
              </a:spcAft>
              <a:defRPr sz="2400" baseline="0">
                <a:solidFill>
                  <a:schemeClr val="accent1"/>
                </a:solidFill>
                <a:latin typeface="+mn-lt"/>
              </a:defRPr>
            </a:lvl1pPr>
          </a:lstStyle>
          <a:p>
            <a:pPr lvl="0"/>
            <a:r>
              <a:rPr lang="en-US" dirty="0"/>
              <a:t>Edit Master text styles</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Right C">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a:xfrm>
            <a:off x="672029" y="457201"/>
            <a:ext cx="4571303" cy="685801"/>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672029" y="1828799"/>
            <a:ext cx="4571303" cy="41910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6" name="Content Placeholder 9"/>
          <p:cNvSpPr>
            <a:spLocks noGrp="1"/>
          </p:cNvSpPr>
          <p:nvPr>
            <p:ph sz="quarter" idx="15"/>
          </p:nvPr>
        </p:nvSpPr>
        <p:spPr>
          <a:xfrm>
            <a:off x="6135867" y="457200"/>
            <a:ext cx="4582933" cy="5562600"/>
          </a:xfrm>
        </p:spPr>
        <p:txBody>
          <a:bodyPr/>
          <a:lstStyle>
            <a:lvl1pPr marL="0" marR="0" indent="0" algn="l" defTabSz="884964" rtl="0" eaLnBrk="1" fontAlgn="auto" latinLnBrk="0" hangingPunct="1">
              <a:lnSpc>
                <a:spcPct val="100000"/>
              </a:lnSpc>
              <a:spcBef>
                <a:spcPts val="1800"/>
              </a:spcBef>
              <a:spcAft>
                <a:spcPts val="1200"/>
              </a:spcAft>
              <a:buClrTx/>
              <a:buSzTx/>
              <a:buFont typeface="Arial" panose="020B0604020202020204" pitchFamily="34" charset="0"/>
              <a:buNone/>
              <a:tabLst/>
              <a:defRPr>
                <a:solidFill>
                  <a:schemeClr val="tx2"/>
                </a:solidFill>
              </a:defRPr>
            </a:lvl1pPr>
            <a:lvl2pPr marL="0" marR="0" indent="0" algn="l" defTabSz="884964" rtl="0" eaLnBrk="1" fontAlgn="auto" latinLnBrk="0" hangingPunct="1">
              <a:lnSpc>
                <a:spcPct val="100000"/>
              </a:lnSpc>
              <a:spcBef>
                <a:spcPts val="1200"/>
              </a:spcBef>
              <a:spcAft>
                <a:spcPts val="200"/>
              </a:spcAft>
              <a:buClrTx/>
              <a:buSzTx/>
              <a:buFontTx/>
              <a:buNone/>
              <a:tabLst/>
              <a:defRPr b="0" i="0">
                <a:solidFill>
                  <a:schemeClr val="bg2">
                    <a:lumMod val="75000"/>
                  </a:schemeClr>
                </a:solidFill>
              </a:defRPr>
            </a:lvl2pPr>
            <a:lvl3pPr marL="0" marR="0" indent="0" algn="l" defTabSz="884964" rtl="0" eaLnBrk="1" fontAlgn="auto" latinLnBrk="0" hangingPunct="1">
              <a:lnSpc>
                <a:spcPct val="100000"/>
              </a:lnSpc>
              <a:spcBef>
                <a:spcPts val="0"/>
              </a:spcBef>
              <a:spcAft>
                <a:spcPts val="1200"/>
              </a:spcAft>
              <a:buClrTx/>
              <a:buSzTx/>
              <a:buFont typeface="Arial" panose="020B0604020202020204" pitchFamily="34" charset="0"/>
              <a:buNone/>
              <a:tabLst/>
              <a:defRPr>
                <a:solidFill>
                  <a:schemeClr val="tx2"/>
                </a:solidFill>
              </a:defRPr>
            </a:lvl3pPr>
            <a:lvl4pPr marL="230188" marR="0" indent="-230188" algn="l" defTabSz="884964" rtl="0" eaLnBrk="1" fontAlgn="auto" latinLnBrk="0" hangingPunct="1">
              <a:lnSpc>
                <a:spcPct val="100000"/>
              </a:lnSpc>
              <a:spcBef>
                <a:spcPts val="0"/>
              </a:spcBef>
              <a:spcAft>
                <a:spcPts val="800"/>
              </a:spcAft>
              <a:buClr>
                <a:srgbClr val="004F50"/>
              </a:buClr>
              <a:buSzTx/>
              <a:buFont typeface="Arial" charset="0"/>
              <a:buChar char="•"/>
              <a:tabLst/>
              <a:defRPr>
                <a:solidFill>
                  <a:schemeClr val="tx2"/>
                </a:solidFill>
              </a:defRPr>
            </a:lvl4pPr>
            <a:lvl5pPr marL="460375" marR="0" indent="-254000" algn="l" defTabSz="884964" rtl="0" eaLnBrk="1" fontAlgn="auto" latinLnBrk="0" hangingPunct="1">
              <a:lnSpc>
                <a:spcPct val="100000"/>
              </a:lnSpc>
              <a:spcBef>
                <a:spcPts val="0"/>
              </a:spcBef>
              <a:spcAft>
                <a:spcPts val="800"/>
              </a:spcAft>
              <a:buClr>
                <a:srgbClr val="004F50"/>
              </a:buClr>
              <a:buSzTx/>
              <a:buFont typeface="Arial" charset="0"/>
              <a:buChar char="•"/>
              <a:tabLst/>
              <a:defRPr>
                <a:solidFill>
                  <a:schemeClr val="tx2"/>
                </a:solidFill>
              </a:defRPr>
            </a:lvl5pPr>
            <a:lvl6pPr marL="642938" marR="0" indent="-242888" algn="l" defTabSz="884964" rtl="0" eaLnBrk="1" fontAlgn="auto" latinLnBrk="0" hangingPunct="1">
              <a:lnSpc>
                <a:spcPct val="100000"/>
              </a:lnSpc>
              <a:spcBef>
                <a:spcPts val="484"/>
              </a:spcBef>
              <a:spcAft>
                <a:spcPts val="0"/>
              </a:spcAft>
              <a:buClr>
                <a:srgbClr val="004F50"/>
              </a:buClr>
              <a:buSzTx/>
              <a:buFont typeface="Arial" charset="0"/>
              <a:buChar char="•"/>
              <a:tabLst/>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5" name="TextBox 4"/>
          <p:cNvSpPr txBox="1"/>
          <p:nvPr userDrawn="1"/>
        </p:nvSpPr>
        <p:spPr>
          <a:xfrm>
            <a:off x="11100391" y="5826642"/>
            <a:ext cx="914400" cy="914400"/>
          </a:xfrm>
          <a:prstGeom prst="rect">
            <a:avLst/>
          </a:prstGeom>
          <a:noFill/>
        </p:spPr>
        <p:txBody>
          <a:bodyPr wrap="none" lIns="0" tIns="0" rIns="0" bIns="0" rtlCol="0">
            <a:noAutofit/>
          </a:bodyPr>
          <a:lstStyle/>
          <a:p>
            <a:pPr marL="74613" indent="-74613">
              <a:spcAft>
                <a:spcPts val="400"/>
              </a:spcAft>
              <a:buFont typeface="Arial" panose="020B0604020202020204" pitchFamily="34" charset="0"/>
              <a:buChar char="-"/>
            </a:pPr>
            <a:endParaRPr lang="en-US" sz="1000" dirty="0" smtClean="0">
              <a:solidFill>
                <a:srgbClr val="0E383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1418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Right C_Dark">
    <p:bg>
      <p:bgRef idx="1001">
        <a:schemeClr val="bg2"/>
      </p:bgRef>
    </p:bg>
    <p:spTree>
      <p:nvGrpSpPr>
        <p:cNvPr id="1" name=""/>
        <p:cNvGrpSpPr/>
        <p:nvPr/>
      </p:nvGrpSpPr>
      <p:grpSpPr>
        <a:xfrm>
          <a:off x="0" y="0"/>
          <a:ext cx="0" cy="0"/>
          <a:chOff x="0" y="0"/>
          <a:chExt cx="0" cy="0"/>
        </a:xfrm>
      </p:grpSpPr>
      <p:sp>
        <p:nvSpPr>
          <p:cNvPr id="17" name="Rectangle 16"/>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a:xfrm>
            <a:off x="660401" y="457201"/>
            <a:ext cx="4582932" cy="685802"/>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660400" y="1828799"/>
            <a:ext cx="4582933" cy="41910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2" name="Content Placeholder 9"/>
          <p:cNvSpPr>
            <a:spLocks noGrp="1"/>
          </p:cNvSpPr>
          <p:nvPr>
            <p:ph sz="quarter" idx="18" hasCustomPrompt="1"/>
          </p:nvPr>
        </p:nvSpPr>
        <p:spPr>
          <a:xfrm>
            <a:off x="6135867" y="457201"/>
            <a:ext cx="4582934" cy="5562597"/>
          </a:xfrm>
        </p:spPr>
        <p:txBody>
          <a:bodyPr/>
          <a:lstStyle>
            <a:lvl2pPr>
              <a:defRPr b="0">
                <a:solidFill>
                  <a:schemeClr val="tx2">
                    <a:lumMod val="75000"/>
                  </a:schemeClr>
                </a:solidFill>
              </a:defRPr>
            </a:lvl2pPr>
            <a:lvl4pPr>
              <a:buClr>
                <a:schemeClr val="accent3"/>
              </a:buClr>
              <a:defRPr/>
            </a:lvl4pPr>
            <a:lvl5pPr>
              <a:buClr>
                <a:schemeClr val="accent3"/>
              </a:buClr>
              <a:defRPr sz="2400">
                <a:solidFill>
                  <a:schemeClr val="tx2"/>
                </a:solidFill>
              </a:defRPr>
            </a:lvl5pPr>
            <a:lvl6pPr>
              <a:buClr>
                <a:schemeClr val="accent3"/>
              </a:buClr>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ection">
    <p:spTree>
      <p:nvGrpSpPr>
        <p:cNvPr id="1" name=""/>
        <p:cNvGrpSpPr/>
        <p:nvPr/>
      </p:nvGrpSpPr>
      <p:grpSpPr>
        <a:xfrm>
          <a:off x="0" y="0"/>
          <a:ext cx="0" cy="0"/>
          <a:chOff x="0" y="0"/>
          <a:chExt cx="0" cy="0"/>
        </a:xfrm>
      </p:grpSpPr>
      <p:sp>
        <p:nvSpPr>
          <p:cNvPr id="5" name="Footer Placeholder"/>
          <p:cNvSpPr txBox="1">
            <a:spLocks/>
          </p:cNvSpPr>
          <p:nvPr userDrawn="1"/>
        </p:nvSpPr>
        <p:spPr>
          <a:xfrm>
            <a:off x="976193" y="4750551"/>
            <a:ext cx="9626720" cy="804861"/>
          </a:xfrm>
          <a:prstGeom prst="rect">
            <a:avLst/>
          </a:prstGeom>
        </p:spPr>
        <p:txBody>
          <a:bodyPr vert="horz" lIns="27432" tIns="0" rIns="0" bIns="0" rtlCol="0" anchor="t">
            <a:noAutofit/>
          </a:bodyPr>
          <a:lstStyle>
            <a:defPPr>
              <a:defRPr lang="en-US"/>
            </a:defPPr>
            <a:lvl1pPr marL="0" algn="l" defTabSz="779069" rtl="0" eaLnBrk="1" latinLnBrk="0" hangingPunct="1">
              <a:defRPr sz="1100" i="0" kern="1200">
                <a:solidFill>
                  <a:schemeClr val="tx2">
                    <a:lumMod val="50000"/>
                  </a:schemeClr>
                </a:solidFill>
                <a:latin typeface="+mn-lt"/>
                <a:ea typeface="+mn-ea"/>
                <a:cs typeface="Arial" panose="020B0604020202020204" pitchFamily="34" charset="0"/>
              </a:defRPr>
            </a:lvl1pPr>
            <a:lvl2pPr marL="389534" algn="l" defTabSz="779069" rtl="0" eaLnBrk="1" latinLnBrk="0" hangingPunct="1">
              <a:defRPr sz="1534" kern="1200">
                <a:solidFill>
                  <a:schemeClr val="tx1"/>
                </a:solidFill>
                <a:latin typeface="+mn-lt"/>
                <a:ea typeface="+mn-ea"/>
                <a:cs typeface="+mn-cs"/>
              </a:defRPr>
            </a:lvl2pPr>
            <a:lvl3pPr marL="779069" algn="l" defTabSz="779069" rtl="0" eaLnBrk="1" latinLnBrk="0" hangingPunct="1">
              <a:defRPr sz="1534" kern="1200">
                <a:solidFill>
                  <a:schemeClr val="tx1"/>
                </a:solidFill>
                <a:latin typeface="+mn-lt"/>
                <a:ea typeface="+mn-ea"/>
                <a:cs typeface="+mn-cs"/>
              </a:defRPr>
            </a:lvl3pPr>
            <a:lvl4pPr marL="1168603" algn="l" defTabSz="779069" rtl="0" eaLnBrk="1" latinLnBrk="0" hangingPunct="1">
              <a:defRPr sz="1534" kern="1200">
                <a:solidFill>
                  <a:schemeClr val="tx1"/>
                </a:solidFill>
                <a:latin typeface="+mn-lt"/>
                <a:ea typeface="+mn-ea"/>
                <a:cs typeface="+mn-cs"/>
              </a:defRPr>
            </a:lvl4pPr>
            <a:lvl5pPr marL="1558138" algn="l" defTabSz="779069" rtl="0" eaLnBrk="1" latinLnBrk="0" hangingPunct="1">
              <a:defRPr sz="1534" kern="1200">
                <a:solidFill>
                  <a:schemeClr val="tx1"/>
                </a:solidFill>
                <a:latin typeface="+mn-lt"/>
                <a:ea typeface="+mn-ea"/>
                <a:cs typeface="+mn-cs"/>
              </a:defRPr>
            </a:lvl5pPr>
            <a:lvl6pPr marL="1947672" algn="l" defTabSz="779069" rtl="0" eaLnBrk="1" latinLnBrk="0" hangingPunct="1">
              <a:defRPr sz="1534" kern="1200">
                <a:solidFill>
                  <a:schemeClr val="tx1"/>
                </a:solidFill>
                <a:latin typeface="+mn-lt"/>
                <a:ea typeface="+mn-ea"/>
                <a:cs typeface="+mn-cs"/>
              </a:defRPr>
            </a:lvl6pPr>
            <a:lvl7pPr marL="2337206" algn="l" defTabSz="779069" rtl="0" eaLnBrk="1" latinLnBrk="0" hangingPunct="1">
              <a:defRPr sz="1534" kern="1200">
                <a:solidFill>
                  <a:schemeClr val="tx1"/>
                </a:solidFill>
                <a:latin typeface="+mn-lt"/>
                <a:ea typeface="+mn-ea"/>
                <a:cs typeface="+mn-cs"/>
              </a:defRPr>
            </a:lvl7pPr>
            <a:lvl8pPr marL="2726741" algn="l" defTabSz="779069" rtl="0" eaLnBrk="1" latinLnBrk="0" hangingPunct="1">
              <a:defRPr sz="1534" kern="1200">
                <a:solidFill>
                  <a:schemeClr val="tx1"/>
                </a:solidFill>
                <a:latin typeface="+mn-lt"/>
                <a:ea typeface="+mn-ea"/>
                <a:cs typeface="+mn-cs"/>
              </a:defRPr>
            </a:lvl8pPr>
            <a:lvl9pPr marL="3116275" algn="l" defTabSz="779069" rtl="0" eaLnBrk="1" latinLnBrk="0" hangingPunct="1">
              <a:defRPr sz="1534" kern="1200">
                <a:solidFill>
                  <a:schemeClr val="tx1"/>
                </a:solidFill>
                <a:latin typeface="+mn-lt"/>
                <a:ea typeface="+mn-ea"/>
                <a:cs typeface="+mn-cs"/>
              </a:defRPr>
            </a:lvl9pPr>
          </a:lstStyle>
          <a:p>
            <a:r>
              <a:rPr lang="en-US" sz="2000" dirty="0">
                <a:solidFill>
                  <a:schemeClr val="accent6">
                    <a:lumMod val="75000"/>
                  </a:schemeClr>
                </a:solidFill>
              </a:rPr>
              <a:t>Better Together: Moss Adams &amp; [CLIENT]</a:t>
            </a:r>
          </a:p>
        </p:txBody>
      </p:sp>
      <p:cxnSp>
        <p:nvCxnSpPr>
          <p:cNvPr id="6" name="RuleLine - Mid"/>
          <p:cNvCxnSpPr/>
          <p:nvPr userDrawn="1"/>
        </p:nvCxnSpPr>
        <p:spPr>
          <a:xfrm>
            <a:off x="976194" y="4407652"/>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Section Title"/>
          <p:cNvSpPr>
            <a:spLocks noGrp="1"/>
          </p:cNvSpPr>
          <p:nvPr>
            <p:ph type="ctrTitle" hasCustomPrompt="1"/>
          </p:nvPr>
        </p:nvSpPr>
        <p:spPr>
          <a:xfrm>
            <a:off x="976194" y="1828800"/>
            <a:ext cx="9626719" cy="2236846"/>
          </a:xfrm>
        </p:spPr>
        <p:txBody>
          <a:bodyPr anchor="b"/>
          <a:lstStyle>
            <a:lvl1pPr algn="l">
              <a:lnSpc>
                <a:spcPct val="100000"/>
              </a:lnSpc>
              <a:defRPr sz="4400" baseline="0">
                <a:solidFill>
                  <a:schemeClr val="accent1"/>
                </a:solidFill>
              </a:defRPr>
            </a:lvl1pPr>
          </a:lstStyle>
          <a:p>
            <a:r>
              <a:rPr lang="en-US" dirty="0"/>
              <a:t>Click to add section title</a:t>
            </a:r>
          </a:p>
        </p:txBody>
      </p:sp>
      <p:sp>
        <p:nvSpPr>
          <p:cNvPr id="8" name="Freeform 12"/>
          <p:cNvSpPr>
            <a:spLocks noChangeAspect="1" noEditPoints="1"/>
          </p:cNvSpPr>
          <p:nvPr userDrawn="1"/>
        </p:nvSpPr>
        <p:spPr bwMode="auto">
          <a:xfrm>
            <a:off x="975808" y="1121054"/>
            <a:ext cx="2436367" cy="707745"/>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9" name="MathPattern"/>
          <p:cNvGrpSpPr>
            <a:grpSpLocks noChangeAspect="1"/>
          </p:cNvGrpSpPr>
          <p:nvPr userDrawn="1"/>
        </p:nvGrpSpPr>
        <p:grpSpPr>
          <a:xfrm>
            <a:off x="4489091" y="76199"/>
            <a:ext cx="6308555" cy="1515534"/>
            <a:chOff x="5592762" y="50799"/>
            <a:chExt cx="4064000" cy="976314"/>
          </a:xfrm>
        </p:grpSpPr>
        <p:sp>
          <p:nvSpPr>
            <p:cNvPr id="10" name="Freeform 9"/>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5"/>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Right C_Split">
    <p:bg>
      <p:bgRef idx="1001">
        <a:schemeClr val="bg2"/>
      </p:bgRef>
    </p:bg>
    <p:spTree>
      <p:nvGrpSpPr>
        <p:cNvPr id="1" name=""/>
        <p:cNvGrpSpPr/>
        <p:nvPr/>
      </p:nvGrpSpPr>
      <p:grpSpPr>
        <a:xfrm>
          <a:off x="0" y="0"/>
          <a:ext cx="0" cy="0"/>
          <a:chOff x="0" y="0"/>
          <a:chExt cx="0" cy="0"/>
        </a:xfrm>
      </p:grpSpPr>
      <p:sp>
        <p:nvSpPr>
          <p:cNvPr id="15" name="Rectangle 14"/>
          <p:cNvSpPr/>
          <p:nvPr userDrawn="1"/>
        </p:nvSpPr>
        <p:spPr>
          <a:xfrm>
            <a:off x="5683170" y="0"/>
            <a:ext cx="5696030" cy="6400799"/>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buClr>
                <a:schemeClr val="accent5">
                  <a:lumMod val="90000"/>
                  <a:lumOff val="10000"/>
                </a:schemeClr>
              </a:buClr>
            </a:pPr>
            <a:endParaRPr lang="en-US" dirty="0"/>
          </a:p>
        </p:txBody>
      </p:sp>
      <p:sp>
        <p:nvSpPr>
          <p:cNvPr id="17" name="Rectangle 16"/>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a:xfrm>
            <a:off x="660401" y="457201"/>
            <a:ext cx="4582932" cy="685802"/>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660400" y="1828799"/>
            <a:ext cx="4582933" cy="41910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6" name="Content Placeholder 9"/>
          <p:cNvSpPr>
            <a:spLocks noGrp="1"/>
          </p:cNvSpPr>
          <p:nvPr>
            <p:ph sz="quarter" idx="15"/>
          </p:nvPr>
        </p:nvSpPr>
        <p:spPr>
          <a:xfrm>
            <a:off x="6142297" y="457200"/>
            <a:ext cx="4576503" cy="5562600"/>
          </a:xfrm>
        </p:spPr>
        <p:txBody>
          <a:bodyPr/>
          <a:lstStyle>
            <a:lvl1pPr>
              <a:defRPr>
                <a:solidFill>
                  <a:schemeClr val="bg2"/>
                </a:solidFill>
              </a:defRPr>
            </a:lvl1pPr>
            <a:lvl2pPr>
              <a:defRPr b="0">
                <a:solidFill>
                  <a:schemeClr val="tx2">
                    <a:lumMod val="75000"/>
                  </a:schemeClr>
                </a:solidFill>
              </a:defRPr>
            </a:lvl2pPr>
            <a:lvl3pPr>
              <a:defRPr>
                <a:solidFill>
                  <a:schemeClr val="bg1"/>
                </a:solidFill>
              </a:defRPr>
            </a:lvl3pPr>
            <a:lvl4pPr marL="230188" indent="-230188">
              <a:buClr>
                <a:schemeClr val="accent1"/>
              </a:buClr>
              <a:buFont typeface="Arial" panose="020B0604020202020204" pitchFamily="34" charset="0"/>
              <a:buChar char="•"/>
              <a:defRPr>
                <a:solidFill>
                  <a:schemeClr val="bg1"/>
                </a:solidFill>
              </a:defRPr>
            </a:lvl4pPr>
            <a:lvl5pPr marL="460375" indent="-254000">
              <a:buClr>
                <a:schemeClr val="accent1"/>
              </a:buClr>
              <a:buFont typeface="Arial" panose="020B0604020202020204" pitchFamily="34" charset="0"/>
              <a:buChar char="•"/>
              <a:defRPr>
                <a:solidFill>
                  <a:schemeClr val="bg1"/>
                </a:solidFill>
              </a:defRPr>
            </a:lvl5pPr>
            <a:lvl6pPr marL="642938" indent="-242888">
              <a:buClr>
                <a:schemeClr val="accent1"/>
              </a:buClr>
              <a:buFont typeface="Arial" panose="020B0604020202020204" pitchFamily="34" charset="0"/>
              <a:buChar char="•"/>
              <a:defRPr>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0" name="Freeform 9"/>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Tree>
    <p:extLst>
      <p:ext uri="{BB962C8B-B14F-4D97-AF65-F5344CB8AC3E}">
        <p14:creationId xmlns:p14="http://schemas.microsoft.com/office/powerpoint/2010/main" val="29265918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 Left C">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a:xfrm>
            <a:off x="6147497" y="457201"/>
            <a:ext cx="4571303" cy="685801"/>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6147497" y="1828799"/>
            <a:ext cx="4571303" cy="41910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6" name="Content Placeholder 9"/>
          <p:cNvSpPr>
            <a:spLocks noGrp="1"/>
          </p:cNvSpPr>
          <p:nvPr>
            <p:ph sz="quarter" idx="15"/>
          </p:nvPr>
        </p:nvSpPr>
        <p:spPr>
          <a:xfrm>
            <a:off x="660400" y="457200"/>
            <a:ext cx="4582933" cy="5562600"/>
          </a:xfrm>
        </p:spPr>
        <p:txBody>
          <a:bodyPr/>
          <a:lstStyle>
            <a:lvl1pPr marL="0" marR="0" indent="0" algn="l" defTabSz="884964" rtl="0" eaLnBrk="1" fontAlgn="auto" latinLnBrk="0" hangingPunct="1">
              <a:lnSpc>
                <a:spcPct val="100000"/>
              </a:lnSpc>
              <a:spcBef>
                <a:spcPts val="1800"/>
              </a:spcBef>
              <a:spcAft>
                <a:spcPts val="1200"/>
              </a:spcAft>
              <a:buClrTx/>
              <a:buSzTx/>
              <a:buFont typeface="Arial" panose="020B0604020202020204" pitchFamily="34" charset="0"/>
              <a:buNone/>
              <a:tabLst/>
              <a:defRPr>
                <a:solidFill>
                  <a:schemeClr val="tx2"/>
                </a:solidFill>
              </a:defRPr>
            </a:lvl1pPr>
            <a:lvl2pPr marL="0" marR="0" indent="0" algn="l" defTabSz="884964" rtl="0" eaLnBrk="1" fontAlgn="auto" latinLnBrk="0" hangingPunct="1">
              <a:lnSpc>
                <a:spcPct val="100000"/>
              </a:lnSpc>
              <a:spcBef>
                <a:spcPts val="1200"/>
              </a:spcBef>
              <a:spcAft>
                <a:spcPts val="200"/>
              </a:spcAft>
              <a:buClrTx/>
              <a:buSzTx/>
              <a:buFontTx/>
              <a:buNone/>
              <a:tabLst/>
              <a:defRPr b="0" i="0">
                <a:solidFill>
                  <a:schemeClr val="bg2">
                    <a:lumMod val="75000"/>
                  </a:schemeClr>
                </a:solidFill>
              </a:defRPr>
            </a:lvl2pPr>
            <a:lvl3pPr marL="0" marR="0" indent="0" algn="l" defTabSz="884964" rtl="0" eaLnBrk="1" fontAlgn="auto" latinLnBrk="0" hangingPunct="1">
              <a:lnSpc>
                <a:spcPct val="100000"/>
              </a:lnSpc>
              <a:spcBef>
                <a:spcPts val="0"/>
              </a:spcBef>
              <a:spcAft>
                <a:spcPts val="1200"/>
              </a:spcAft>
              <a:buClrTx/>
              <a:buSzTx/>
              <a:buFont typeface="Arial" panose="020B0604020202020204" pitchFamily="34" charset="0"/>
              <a:buNone/>
              <a:tabLst/>
              <a:defRPr>
                <a:solidFill>
                  <a:schemeClr val="tx2"/>
                </a:solidFill>
              </a:defRPr>
            </a:lvl3pPr>
            <a:lvl4pPr marL="230188" marR="0" indent="-230188" algn="l" defTabSz="884964" rtl="0" eaLnBrk="1" fontAlgn="auto" latinLnBrk="0" hangingPunct="1">
              <a:lnSpc>
                <a:spcPct val="100000"/>
              </a:lnSpc>
              <a:spcBef>
                <a:spcPts val="0"/>
              </a:spcBef>
              <a:spcAft>
                <a:spcPts val="800"/>
              </a:spcAft>
              <a:buClr>
                <a:srgbClr val="004F50"/>
              </a:buClr>
              <a:buSzTx/>
              <a:buFont typeface="Arial" charset="0"/>
              <a:buChar char="•"/>
              <a:tabLst/>
              <a:defRPr>
                <a:solidFill>
                  <a:schemeClr val="tx2"/>
                </a:solidFill>
              </a:defRPr>
            </a:lvl4pPr>
            <a:lvl5pPr marL="460375" marR="0" indent="-254000" algn="l" defTabSz="884964" rtl="0" eaLnBrk="1" fontAlgn="auto" latinLnBrk="0" hangingPunct="1">
              <a:lnSpc>
                <a:spcPct val="100000"/>
              </a:lnSpc>
              <a:spcBef>
                <a:spcPts val="0"/>
              </a:spcBef>
              <a:spcAft>
                <a:spcPts val="800"/>
              </a:spcAft>
              <a:buClr>
                <a:srgbClr val="004F50"/>
              </a:buClr>
              <a:buSzTx/>
              <a:buFont typeface="Arial" charset="0"/>
              <a:buChar char="•"/>
              <a:tabLst/>
              <a:defRPr>
                <a:solidFill>
                  <a:schemeClr val="tx2"/>
                </a:solidFill>
              </a:defRPr>
            </a:lvl5pPr>
            <a:lvl6pPr marL="642938" marR="0" indent="-242888" algn="l" defTabSz="884964" rtl="0" eaLnBrk="1" fontAlgn="auto" latinLnBrk="0" hangingPunct="1">
              <a:lnSpc>
                <a:spcPct val="100000"/>
              </a:lnSpc>
              <a:spcBef>
                <a:spcPts val="484"/>
              </a:spcBef>
              <a:spcAft>
                <a:spcPts val="0"/>
              </a:spcAft>
              <a:buClr>
                <a:srgbClr val="004F50"/>
              </a:buClr>
              <a:buSzTx/>
              <a:buFont typeface="Arial" charset="0"/>
              <a:buChar char="•"/>
              <a:tabLst/>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9" name="Freeform 8"/>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cxnSp>
        <p:nvCxnSpPr>
          <p:cNvPr id="10" name="RuleLine - Top"/>
          <p:cNvCxnSpPr/>
          <p:nvPr userDrawn="1"/>
        </p:nvCxnSpPr>
        <p:spPr>
          <a:xfrm>
            <a:off x="6147796" y="1330452"/>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t -  Left C_Dark">
    <p:bg>
      <p:bgRef idx="1001">
        <a:schemeClr val="bg2"/>
      </p:bgRef>
    </p:bg>
    <p:spTree>
      <p:nvGrpSpPr>
        <p:cNvPr id="1" name=""/>
        <p:cNvGrpSpPr/>
        <p:nvPr/>
      </p:nvGrpSpPr>
      <p:grpSpPr>
        <a:xfrm>
          <a:off x="0" y="0"/>
          <a:ext cx="0" cy="0"/>
          <a:chOff x="0" y="0"/>
          <a:chExt cx="0" cy="0"/>
        </a:xfrm>
      </p:grpSpPr>
      <p:sp>
        <p:nvSpPr>
          <p:cNvPr id="17" name="Rectangle 16"/>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a:xfrm>
            <a:off x="6135868" y="457201"/>
            <a:ext cx="4582932" cy="685802"/>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6135867" y="1828799"/>
            <a:ext cx="4582933" cy="41910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2" name="Content Placeholder 9"/>
          <p:cNvSpPr>
            <a:spLocks noGrp="1"/>
          </p:cNvSpPr>
          <p:nvPr>
            <p:ph sz="quarter" idx="18" hasCustomPrompt="1"/>
          </p:nvPr>
        </p:nvSpPr>
        <p:spPr>
          <a:xfrm>
            <a:off x="660400" y="457201"/>
            <a:ext cx="4582934" cy="5562597"/>
          </a:xfrm>
        </p:spPr>
        <p:txBody>
          <a:bodyPr/>
          <a:lstStyle>
            <a:lvl2pPr>
              <a:defRPr b="0">
                <a:solidFill>
                  <a:schemeClr val="tx2">
                    <a:lumMod val="75000"/>
                  </a:schemeClr>
                </a:solidFill>
              </a:defRPr>
            </a:lvl2pPr>
            <a:lvl4pPr>
              <a:buClr>
                <a:schemeClr val="accent3"/>
              </a:buClr>
              <a:defRPr/>
            </a:lvl4pPr>
            <a:lvl5pPr>
              <a:buClr>
                <a:schemeClr val="accent3"/>
              </a:buClr>
              <a:defRPr sz="2400">
                <a:solidFill>
                  <a:schemeClr val="tx2"/>
                </a:solidFill>
              </a:defRPr>
            </a:lvl5pPr>
            <a:lvl6pPr>
              <a:buClr>
                <a:schemeClr val="accent3"/>
              </a:buClr>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Freeform 8"/>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cxnSp>
        <p:nvCxnSpPr>
          <p:cNvPr id="10" name="RuleLine - Top"/>
          <p:cNvCxnSpPr/>
          <p:nvPr userDrawn="1"/>
        </p:nvCxnSpPr>
        <p:spPr>
          <a:xfrm>
            <a:off x="6147796" y="1330452"/>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Left C_Split">
    <p:bg>
      <p:bgRef idx="1001">
        <a:schemeClr val="bg2"/>
      </p:bgRef>
    </p:bg>
    <p:spTree>
      <p:nvGrpSpPr>
        <p:cNvPr id="1" name=""/>
        <p:cNvGrpSpPr/>
        <p:nvPr/>
      </p:nvGrpSpPr>
      <p:grpSpPr>
        <a:xfrm>
          <a:off x="0" y="0"/>
          <a:ext cx="0" cy="0"/>
          <a:chOff x="0" y="0"/>
          <a:chExt cx="0" cy="0"/>
        </a:xfrm>
      </p:grpSpPr>
      <p:sp>
        <p:nvSpPr>
          <p:cNvPr id="15" name="Rectangle 14"/>
          <p:cNvSpPr/>
          <p:nvPr userDrawn="1"/>
        </p:nvSpPr>
        <p:spPr>
          <a:xfrm>
            <a:off x="0" y="0"/>
            <a:ext cx="5696030" cy="6400799"/>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buClr>
                <a:schemeClr val="accent5">
                  <a:lumMod val="90000"/>
                  <a:lumOff val="10000"/>
                </a:schemeClr>
              </a:buClr>
            </a:pPr>
            <a:endParaRPr lang="en-US" dirty="0"/>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0" name="Freeform 9"/>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
        <p:nvSpPr>
          <p:cNvPr id="12" name="Title Placeholder - Top"/>
          <p:cNvSpPr>
            <a:spLocks noGrp="1"/>
          </p:cNvSpPr>
          <p:nvPr>
            <p:ph type="title" hasCustomPrompt="1"/>
          </p:nvPr>
        </p:nvSpPr>
        <p:spPr>
          <a:xfrm>
            <a:off x="6135868" y="457201"/>
            <a:ext cx="4582932" cy="685802"/>
          </a:xfrm>
        </p:spPr>
        <p:txBody>
          <a:bodyPr/>
          <a:lstStyle>
            <a:lvl1pPr>
              <a:defRPr/>
            </a:lvl1pPr>
          </a:lstStyle>
          <a:p>
            <a:r>
              <a:rPr lang="en-US" dirty="0"/>
              <a:t>Click to add title</a:t>
            </a:r>
          </a:p>
        </p:txBody>
      </p:sp>
      <p:sp>
        <p:nvSpPr>
          <p:cNvPr id="13" name="Text Placeholder - Left, Mid"/>
          <p:cNvSpPr>
            <a:spLocks noGrp="1"/>
          </p:cNvSpPr>
          <p:nvPr>
            <p:ph type="body" sz="quarter" idx="12"/>
          </p:nvPr>
        </p:nvSpPr>
        <p:spPr>
          <a:xfrm>
            <a:off x="6135867" y="1828799"/>
            <a:ext cx="4582933" cy="41910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cxnSp>
        <p:nvCxnSpPr>
          <p:cNvPr id="20" name="RuleLine - Top"/>
          <p:cNvCxnSpPr/>
          <p:nvPr userDrawn="1"/>
        </p:nvCxnSpPr>
        <p:spPr>
          <a:xfrm>
            <a:off x="6147796" y="1330452"/>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Content Placeholder 9"/>
          <p:cNvSpPr>
            <a:spLocks noGrp="1"/>
          </p:cNvSpPr>
          <p:nvPr>
            <p:ph sz="quarter" idx="15"/>
          </p:nvPr>
        </p:nvSpPr>
        <p:spPr>
          <a:xfrm>
            <a:off x="661581" y="457200"/>
            <a:ext cx="4576503" cy="5562600"/>
          </a:xfrm>
        </p:spPr>
        <p:txBody>
          <a:bodyPr/>
          <a:lstStyle>
            <a:lvl1pPr>
              <a:defRPr>
                <a:solidFill>
                  <a:schemeClr val="bg2"/>
                </a:solidFill>
              </a:defRPr>
            </a:lvl1pPr>
            <a:lvl2pPr>
              <a:defRPr b="0">
                <a:solidFill>
                  <a:schemeClr val="tx2">
                    <a:lumMod val="75000"/>
                  </a:schemeClr>
                </a:solidFill>
              </a:defRPr>
            </a:lvl2pPr>
            <a:lvl3pPr>
              <a:defRPr>
                <a:solidFill>
                  <a:schemeClr val="bg1"/>
                </a:solidFill>
              </a:defRPr>
            </a:lvl3pPr>
            <a:lvl4pPr marL="230188" indent="-230188">
              <a:buClr>
                <a:schemeClr val="accent1"/>
              </a:buClr>
              <a:buFont typeface="Arial" panose="020B0604020202020204" pitchFamily="34" charset="0"/>
              <a:buChar char="•"/>
              <a:defRPr>
                <a:solidFill>
                  <a:schemeClr val="bg1"/>
                </a:solidFill>
              </a:defRPr>
            </a:lvl4pPr>
            <a:lvl5pPr marL="460375" indent="-254000">
              <a:buClr>
                <a:schemeClr val="accent1"/>
              </a:buClr>
              <a:buFont typeface="Arial" panose="020B0604020202020204" pitchFamily="34" charset="0"/>
              <a:buChar char="•"/>
              <a:defRPr>
                <a:solidFill>
                  <a:schemeClr val="bg1"/>
                </a:solidFill>
              </a:defRPr>
            </a:lvl5pPr>
            <a:lvl6pPr marL="642938" indent="-242888">
              <a:buClr>
                <a:schemeClr val="accent1"/>
              </a:buClr>
              <a:buFont typeface="Arial" panose="020B0604020202020204" pitchFamily="34" charset="0"/>
              <a:buChar char="•"/>
              <a:defRPr>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Right 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hasCustomPrompt="1"/>
          </p:nvPr>
        </p:nvSpPr>
        <p:spPr>
          <a:xfrm>
            <a:off x="4394201" y="1828800"/>
            <a:ext cx="6324599" cy="4191000"/>
          </a:xfrm>
        </p:spPr>
        <p:txBody>
          <a:bodyPr/>
          <a:lstStyle>
            <a:lvl2pPr>
              <a:defRPr b="0">
                <a:solidFill>
                  <a:schemeClr val="bg2">
                    <a:lumMod val="75000"/>
                  </a:schemeClr>
                </a:solidFill>
              </a:defRPr>
            </a:lvl2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baseline="0"/>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 name="Title Placeholder - Top"/>
          <p:cNvSpPr>
            <a:spLocks noGrp="1"/>
          </p:cNvSpPr>
          <p:nvPr>
            <p:ph type="title" hasCustomPrompt="1"/>
          </p:nvPr>
        </p:nvSpPr>
        <p:spPr/>
        <p:txBody>
          <a:bodyPr/>
          <a:lstStyle>
            <a:lvl1pPr>
              <a:defRPr sz="44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Left, Mid"/>
          <p:cNvSpPr>
            <a:spLocks noGrp="1"/>
          </p:cNvSpPr>
          <p:nvPr>
            <p:ph type="body" sz="quarter" idx="12"/>
          </p:nvPr>
        </p:nvSpPr>
        <p:spPr>
          <a:xfrm>
            <a:off x="660401" y="1828799"/>
            <a:ext cx="3124199" cy="41910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295379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Right D_Dark">
    <p:bg>
      <p:bgRef idx="1001">
        <a:schemeClr val="bg2"/>
      </p:bgRef>
    </p:bg>
    <p:spTree>
      <p:nvGrpSpPr>
        <p:cNvPr id="1" name=""/>
        <p:cNvGrpSpPr/>
        <p:nvPr/>
      </p:nvGrpSpPr>
      <p:grpSpPr>
        <a:xfrm>
          <a:off x="0" y="0"/>
          <a:ext cx="0" cy="0"/>
          <a:chOff x="0" y="0"/>
          <a:chExt cx="0" cy="0"/>
        </a:xfrm>
      </p:grpSpPr>
      <p:sp>
        <p:nvSpPr>
          <p:cNvPr id="17" name="Rectangle 16"/>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p:txBody>
          <a:bodyPr/>
          <a:lstStyle>
            <a:lvl1pPr>
              <a:defRPr sz="44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Left, Mid"/>
          <p:cNvSpPr>
            <a:spLocks noGrp="1"/>
          </p:cNvSpPr>
          <p:nvPr>
            <p:ph type="body" sz="quarter" idx="12"/>
          </p:nvPr>
        </p:nvSpPr>
        <p:spPr>
          <a:xfrm>
            <a:off x="660401" y="1828799"/>
            <a:ext cx="3124200" cy="41910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9" name="Content Placeholder 9"/>
          <p:cNvSpPr>
            <a:spLocks noGrp="1"/>
          </p:cNvSpPr>
          <p:nvPr>
            <p:ph sz="quarter" idx="16" hasCustomPrompt="1"/>
          </p:nvPr>
        </p:nvSpPr>
        <p:spPr>
          <a:xfrm>
            <a:off x="4396510" y="1828799"/>
            <a:ext cx="6322290" cy="4190999"/>
          </a:xfrm>
        </p:spPr>
        <p:txBody>
          <a:bodyPr/>
          <a:lstStyle>
            <a:lvl2pPr>
              <a:defRPr b="0">
                <a:solidFill>
                  <a:schemeClr val="tx2">
                    <a:lumMod val="75000"/>
                  </a:schemeClr>
                </a:solidFill>
              </a:defRPr>
            </a:lvl2pPr>
            <a:lvl4pPr>
              <a:buClr>
                <a:schemeClr val="accent3"/>
              </a:buClr>
              <a:defRPr/>
            </a:lvl4pPr>
            <a:lvl5pPr>
              <a:buClr>
                <a:schemeClr val="accent3"/>
              </a:buClr>
              <a:defRPr sz="2400">
                <a:solidFill>
                  <a:schemeClr val="tx2"/>
                </a:solidFill>
              </a:defRPr>
            </a:lvl5pPr>
            <a:lvl6pPr>
              <a:buClr>
                <a:schemeClr val="accent3"/>
              </a:buClr>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Footer Placeholder 2"/>
          <p:cNvSpPr>
            <a:spLocks noGrp="1"/>
          </p:cNvSpPr>
          <p:nvPr>
            <p:ph type="ftr" sz="quarter" idx="17"/>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8"/>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856974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Left 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p:nvPr>
        </p:nvSpPr>
        <p:spPr>
          <a:xfrm>
            <a:off x="660400" y="1828800"/>
            <a:ext cx="6550887" cy="4191000"/>
          </a:xfrm>
        </p:spPr>
        <p:txBody>
          <a:bodyPr/>
          <a:lstStyle>
            <a:lvl2pPr>
              <a:defRPr b="0">
                <a:solidFill>
                  <a:schemeClr val="bg2">
                    <a:lumMod val="75000"/>
                  </a:schemeClr>
                </a:solidFill>
              </a:defRPr>
            </a:lvl2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 name="Title Placeholder - Top"/>
          <p:cNvSpPr>
            <a:spLocks noGrp="1"/>
          </p:cNvSpPr>
          <p:nvPr>
            <p:ph type="title" hasCustomPrompt="1"/>
          </p:nvPr>
        </p:nvSpPr>
        <p:spPr/>
        <p:txBody>
          <a:bodyPr/>
          <a:lstStyle>
            <a:lvl1pP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Left, Mid"/>
          <p:cNvSpPr>
            <a:spLocks noGrp="1"/>
          </p:cNvSpPr>
          <p:nvPr>
            <p:ph type="body" sz="quarter" idx="12"/>
          </p:nvPr>
        </p:nvSpPr>
        <p:spPr>
          <a:xfrm>
            <a:off x="7594600" y="1828800"/>
            <a:ext cx="3124199" cy="41910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428021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Left D_Dark">
    <p:bg>
      <p:bgRef idx="1001">
        <a:schemeClr val="bg2"/>
      </p:bgRef>
    </p:bg>
    <p:spTree>
      <p:nvGrpSpPr>
        <p:cNvPr id="1" name=""/>
        <p:cNvGrpSpPr/>
        <p:nvPr/>
      </p:nvGrpSpPr>
      <p:grpSpPr>
        <a:xfrm>
          <a:off x="0" y="0"/>
          <a:ext cx="0" cy="0"/>
          <a:chOff x="0" y="0"/>
          <a:chExt cx="0" cy="0"/>
        </a:xfrm>
      </p:grpSpPr>
      <p:sp>
        <p:nvSpPr>
          <p:cNvPr id="17" name="Rectangle 16"/>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hasCustomPrompt="1"/>
          </p:nvPr>
        </p:nvSpPr>
        <p:spPr>
          <a:xfrm>
            <a:off x="660400" y="1828800"/>
            <a:ext cx="6550887" cy="4191000"/>
          </a:xfrm>
        </p:spPr>
        <p:txBody>
          <a:bodyPr/>
          <a:lstStyle>
            <a:lvl2pPr>
              <a:defRPr b="0">
                <a:solidFill>
                  <a:schemeClr val="tx2">
                    <a:lumMod val="75000"/>
                  </a:schemeClr>
                </a:solidFill>
              </a:defRPr>
            </a:lvl2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 name="Title Placeholder - Top"/>
          <p:cNvSpPr>
            <a:spLocks noGrp="1"/>
          </p:cNvSpPr>
          <p:nvPr>
            <p:ph type="title" hasCustomPrompt="1"/>
          </p:nvPr>
        </p:nvSpPr>
        <p:spPr/>
        <p:txBody>
          <a:bodyPr/>
          <a:lstStyle>
            <a:lvl1pP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Left, Mid"/>
          <p:cNvSpPr>
            <a:spLocks noGrp="1"/>
          </p:cNvSpPr>
          <p:nvPr>
            <p:ph type="body" sz="quarter" idx="12"/>
          </p:nvPr>
        </p:nvSpPr>
        <p:spPr>
          <a:xfrm>
            <a:off x="7594600" y="1828800"/>
            <a:ext cx="3124201" cy="41910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2733292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ntent A">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p:nvPr>
        </p:nvSpPr>
        <p:spPr>
          <a:xfrm>
            <a:off x="660400" y="1828800"/>
            <a:ext cx="4572000" cy="41910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1" y="457201"/>
            <a:ext cx="10058400" cy="685802"/>
          </a:xfrm>
        </p:spPr>
        <p:txBody>
          <a:bodyPr/>
          <a:lstStyle/>
          <a:p>
            <a:r>
              <a:rPr lang="en-US" dirty="0"/>
              <a:t>Click to edit Master title style</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
        <p:nvSpPr>
          <p:cNvPr id="9" name="Content Placeholder 9"/>
          <p:cNvSpPr>
            <a:spLocks noGrp="1"/>
          </p:cNvSpPr>
          <p:nvPr>
            <p:ph sz="quarter" idx="18"/>
          </p:nvPr>
        </p:nvSpPr>
        <p:spPr>
          <a:xfrm>
            <a:off x="6146801" y="1828800"/>
            <a:ext cx="4572000" cy="41910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ntent A_Dark">
    <p:bg>
      <p:bgRef idx="1001">
        <a:schemeClr val="bg2"/>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hasCustomPrompt="1"/>
          </p:nvPr>
        </p:nvSpPr>
        <p:spPr>
          <a:xfrm>
            <a:off x="660400" y="1828800"/>
            <a:ext cx="4568825" cy="41910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1" y="457201"/>
            <a:ext cx="10058400" cy="685801"/>
          </a:xfrm>
        </p:spPr>
        <p:txBody>
          <a:bodyPr/>
          <a:lstStyle/>
          <a:p>
            <a:r>
              <a:rPr lang="en-US" dirty="0"/>
              <a:t>Click to edit Master title style</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
        <p:nvSpPr>
          <p:cNvPr id="9" name="Content Placeholder 9"/>
          <p:cNvSpPr>
            <a:spLocks noGrp="1"/>
          </p:cNvSpPr>
          <p:nvPr>
            <p:ph sz="quarter" idx="18" hasCustomPrompt="1"/>
          </p:nvPr>
        </p:nvSpPr>
        <p:spPr>
          <a:xfrm>
            <a:off x="6149975" y="1828800"/>
            <a:ext cx="4568825" cy="41910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Section_Dark">
    <p:bg>
      <p:bgRef idx="1001">
        <a:schemeClr val="bg2"/>
      </p:bgRef>
    </p:bg>
    <p:spTree>
      <p:nvGrpSpPr>
        <p:cNvPr id="1" name=""/>
        <p:cNvGrpSpPr/>
        <p:nvPr/>
      </p:nvGrpSpPr>
      <p:grpSpPr>
        <a:xfrm>
          <a:off x="0" y="0"/>
          <a:ext cx="0" cy="0"/>
          <a:chOff x="0" y="0"/>
          <a:chExt cx="0" cy="0"/>
        </a:xfrm>
      </p:grpSpPr>
      <p:cxnSp>
        <p:nvCxnSpPr>
          <p:cNvPr id="6" name="RuleLine - Mid"/>
          <p:cNvCxnSpPr/>
          <p:nvPr userDrawn="1"/>
        </p:nvCxnSpPr>
        <p:spPr>
          <a:xfrm>
            <a:off x="976194" y="4407652"/>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Section Title"/>
          <p:cNvSpPr>
            <a:spLocks noGrp="1"/>
          </p:cNvSpPr>
          <p:nvPr>
            <p:ph type="ctrTitle" hasCustomPrompt="1"/>
          </p:nvPr>
        </p:nvSpPr>
        <p:spPr>
          <a:xfrm>
            <a:off x="976194" y="1828800"/>
            <a:ext cx="9626719" cy="2236846"/>
          </a:xfrm>
        </p:spPr>
        <p:txBody>
          <a:bodyPr anchor="b"/>
          <a:lstStyle>
            <a:lvl1pPr algn="l">
              <a:lnSpc>
                <a:spcPct val="100000"/>
              </a:lnSpc>
              <a:defRPr sz="4400" baseline="0">
                <a:solidFill>
                  <a:schemeClr val="tx2"/>
                </a:solidFill>
              </a:defRPr>
            </a:lvl1pPr>
          </a:lstStyle>
          <a:p>
            <a:r>
              <a:rPr lang="en-US" dirty="0"/>
              <a:t>Click to add section title</a:t>
            </a:r>
          </a:p>
        </p:txBody>
      </p:sp>
      <p:sp>
        <p:nvSpPr>
          <p:cNvPr id="8" name="Freeform 12"/>
          <p:cNvSpPr>
            <a:spLocks noChangeAspect="1" noEditPoints="1"/>
          </p:cNvSpPr>
          <p:nvPr userDrawn="1"/>
        </p:nvSpPr>
        <p:spPr bwMode="auto">
          <a:xfrm>
            <a:off x="975808" y="1121054"/>
            <a:ext cx="2436367" cy="707745"/>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accent6">
                  <a:lumMod val="75000"/>
                </a:schemeClr>
              </a:solidFill>
            </a:endParaRPr>
          </a:p>
        </p:txBody>
      </p:sp>
      <p:grpSp>
        <p:nvGrpSpPr>
          <p:cNvPr id="9" name="MathPattern"/>
          <p:cNvGrpSpPr>
            <a:grpSpLocks noChangeAspect="1"/>
          </p:cNvGrpSpPr>
          <p:nvPr userDrawn="1"/>
        </p:nvGrpSpPr>
        <p:grpSpPr>
          <a:xfrm>
            <a:off x="4489091" y="76199"/>
            <a:ext cx="6308555" cy="1515534"/>
            <a:chOff x="5592762" y="50799"/>
            <a:chExt cx="4064000" cy="976314"/>
          </a:xfrm>
        </p:grpSpPr>
        <p:sp>
          <p:nvSpPr>
            <p:cNvPr id="10" name="Freeform 9"/>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5"/>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ntent A_Split">
    <p:bg>
      <p:bgRef idx="1001">
        <a:schemeClr val="bg2"/>
      </p:bgRef>
    </p:bg>
    <p:spTree>
      <p:nvGrpSpPr>
        <p:cNvPr id="1" name=""/>
        <p:cNvGrpSpPr/>
        <p:nvPr/>
      </p:nvGrpSpPr>
      <p:grpSpPr>
        <a:xfrm>
          <a:off x="0" y="0"/>
          <a:ext cx="0" cy="0"/>
          <a:chOff x="0" y="0"/>
          <a:chExt cx="0" cy="0"/>
        </a:xfrm>
      </p:grpSpPr>
      <p:sp>
        <p:nvSpPr>
          <p:cNvPr id="14" name="Rectangle 13"/>
          <p:cNvSpPr/>
          <p:nvPr userDrawn="1"/>
        </p:nvSpPr>
        <p:spPr>
          <a:xfrm>
            <a:off x="0" y="1158948"/>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524000"/>
            <a:ext cx="11379200" cy="4876800"/>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Freeform 10"/>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
        <p:nvSpPr>
          <p:cNvPr id="12" name="Content Placeholder 9"/>
          <p:cNvSpPr>
            <a:spLocks noGrp="1"/>
          </p:cNvSpPr>
          <p:nvPr>
            <p:ph sz="quarter" idx="18"/>
          </p:nvPr>
        </p:nvSpPr>
        <p:spPr>
          <a:xfrm>
            <a:off x="660400" y="1828798"/>
            <a:ext cx="4568825" cy="4191003"/>
          </a:xfrm>
        </p:spPr>
        <p:txBody>
          <a:bodyPr/>
          <a:lstStyle>
            <a:lvl1pPr>
              <a:defRPr>
                <a:solidFill>
                  <a:schemeClr val="bg1"/>
                </a:solidFill>
              </a:defRPr>
            </a:lvl1pPr>
            <a:lvl2pPr>
              <a:defRPr b="0">
                <a:solidFill>
                  <a:schemeClr val="tx2">
                    <a:lumMod val="75000"/>
                  </a:schemeClr>
                </a:solidFill>
              </a:defRPr>
            </a:lvl2pPr>
            <a:lvl3pPr>
              <a:defRPr>
                <a:solidFill>
                  <a:schemeClr val="bg1"/>
                </a:solidFill>
              </a:defRPr>
            </a:lvl3pPr>
            <a:lvl4pPr marL="230188" indent="-230188">
              <a:buFont typeface="Arial" panose="020B0604020202020204" pitchFamily="34" charset="0"/>
              <a:buChar char="•"/>
              <a:defRPr>
                <a:solidFill>
                  <a:schemeClr val="bg1"/>
                </a:solidFill>
              </a:defRPr>
            </a:lvl4pPr>
            <a:lvl5pPr marL="460375" indent="-254000">
              <a:buFont typeface="Arial" panose="020B0604020202020204" pitchFamily="34" charset="0"/>
              <a:buChar char="•"/>
              <a:defRPr>
                <a:solidFill>
                  <a:schemeClr val="bg2"/>
                </a:solidFill>
              </a:defRPr>
            </a:lvl5pPr>
            <a:lvl6pPr marL="642938" indent="-242888">
              <a:buFont typeface="Arial" panose="020B0604020202020204" pitchFamily="34" charset="0"/>
              <a:buChar char="•"/>
              <a:defRPr>
                <a:solidFill>
                  <a:schemeClr val="bg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1" y="457201"/>
            <a:ext cx="10058400" cy="685801"/>
          </a:xfrm>
        </p:spPr>
        <p:txBody>
          <a:bodyPr/>
          <a:lstStyle/>
          <a:p>
            <a:r>
              <a:rPr lang="en-US" dirty="0"/>
              <a:t>Click to edit Master title style</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9"/>
          </p:nvPr>
        </p:nvSpPr>
        <p:spPr>
          <a:xfrm>
            <a:off x="6149975" y="1828798"/>
            <a:ext cx="4568825" cy="4191003"/>
          </a:xfrm>
        </p:spPr>
        <p:txBody>
          <a:bodyPr/>
          <a:lstStyle>
            <a:lvl1pPr>
              <a:defRPr>
                <a:solidFill>
                  <a:schemeClr val="bg1"/>
                </a:solidFill>
              </a:defRPr>
            </a:lvl1pPr>
            <a:lvl2pPr>
              <a:defRPr b="0">
                <a:solidFill>
                  <a:schemeClr val="tx2">
                    <a:lumMod val="75000"/>
                  </a:schemeClr>
                </a:solidFill>
              </a:defRPr>
            </a:lvl2pPr>
            <a:lvl3pPr>
              <a:defRPr>
                <a:solidFill>
                  <a:schemeClr val="bg1"/>
                </a:solidFill>
              </a:defRPr>
            </a:lvl3pPr>
            <a:lvl4pPr marL="230188" indent="-230188">
              <a:buFont typeface="Arial" panose="020B0604020202020204" pitchFamily="34" charset="0"/>
              <a:buChar char="•"/>
              <a:defRPr>
                <a:solidFill>
                  <a:schemeClr val="bg1"/>
                </a:solidFill>
              </a:defRPr>
            </a:lvl4pPr>
            <a:lvl5pPr marL="460375" indent="-254000">
              <a:buFont typeface="Arial" panose="020B0604020202020204" pitchFamily="34" charset="0"/>
              <a:buChar char="•"/>
              <a:defRPr>
                <a:solidFill>
                  <a:schemeClr val="bg2"/>
                </a:solidFill>
              </a:defRPr>
            </a:lvl5pPr>
            <a:lvl6pPr marL="642938" indent="-242888">
              <a:buFont typeface="Arial" panose="020B0604020202020204" pitchFamily="34" charset="0"/>
              <a:buChar char="•"/>
              <a:defRPr>
                <a:solidFill>
                  <a:schemeClr val="bg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ntent A - Center">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2674088"/>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Content Placeholder 9"/>
          <p:cNvSpPr>
            <a:spLocks noGrp="1"/>
          </p:cNvSpPr>
          <p:nvPr>
            <p:ph sz="quarter" idx="16"/>
          </p:nvPr>
        </p:nvSpPr>
        <p:spPr>
          <a:xfrm>
            <a:off x="660400" y="1828798"/>
            <a:ext cx="4568825" cy="4191003"/>
          </a:xfrm>
        </p:spPr>
        <p:txBody>
          <a:bodyPr/>
          <a:lstStyle>
            <a:lvl2pPr>
              <a:defRPr b="0">
                <a:solidFill>
                  <a:schemeClr val="bg2">
                    <a:lumMod val="75000"/>
                  </a:schemeClr>
                </a:solidFill>
              </a:defRPr>
            </a:lvl2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19" name="RuleLine - Top"/>
          <p:cNvCxnSpPr/>
          <p:nvPr userDrawn="1"/>
        </p:nvCxnSpPr>
        <p:spPr>
          <a:xfrm>
            <a:off x="5482705" y="1328928"/>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7"/>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8"/>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9"/>
          </p:nvPr>
        </p:nvSpPr>
        <p:spPr>
          <a:xfrm>
            <a:off x="6149975" y="1828798"/>
            <a:ext cx="4568825" cy="4191003"/>
          </a:xfrm>
        </p:spPr>
        <p:txBody>
          <a:bodyPr/>
          <a:lstStyle>
            <a:lvl2pPr>
              <a:defRPr b="0">
                <a:solidFill>
                  <a:schemeClr val="bg2">
                    <a:lumMod val="75000"/>
                  </a:schemeClr>
                </a:solidFill>
              </a:defRPr>
            </a:lvl2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ntent A - Center_Dark">
    <p:bg>
      <p:bgRef idx="1001">
        <a:schemeClr val="bg2"/>
      </p:bgRef>
    </p:bg>
    <p:spTree>
      <p:nvGrpSpPr>
        <p:cNvPr id="1" name=""/>
        <p:cNvGrpSpPr/>
        <p:nvPr/>
      </p:nvGrpSpPr>
      <p:grpSpPr>
        <a:xfrm>
          <a:off x="0" y="0"/>
          <a:ext cx="0" cy="0"/>
          <a:chOff x="0" y="0"/>
          <a:chExt cx="0" cy="0"/>
        </a:xfrm>
      </p:grpSpPr>
      <p:sp>
        <p:nvSpPr>
          <p:cNvPr id="18" name="Rectangle 17"/>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Rectangle 16"/>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a:xfrm>
            <a:off x="660400" y="457201"/>
            <a:ext cx="10058400" cy="685801"/>
          </a:xfrm>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RuleLine - Top"/>
          <p:cNvCxnSpPr/>
          <p:nvPr userDrawn="1"/>
        </p:nvCxnSpPr>
        <p:spPr>
          <a:xfrm>
            <a:off x="5482705" y="1328928"/>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2" name="Content Placeholder 9"/>
          <p:cNvSpPr>
            <a:spLocks noGrp="1"/>
          </p:cNvSpPr>
          <p:nvPr>
            <p:ph sz="quarter" idx="18" hasCustomPrompt="1"/>
          </p:nvPr>
        </p:nvSpPr>
        <p:spPr>
          <a:xfrm>
            <a:off x="660400" y="1828800"/>
            <a:ext cx="4568825" cy="41910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0" name="Content Placeholder 9"/>
          <p:cNvSpPr>
            <a:spLocks noGrp="1"/>
          </p:cNvSpPr>
          <p:nvPr>
            <p:ph sz="quarter" idx="19" hasCustomPrompt="1"/>
          </p:nvPr>
        </p:nvSpPr>
        <p:spPr>
          <a:xfrm>
            <a:off x="6149975" y="1828800"/>
            <a:ext cx="4568825" cy="41910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 Content A - Center_Split">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1524000"/>
            <a:ext cx="11379200" cy="4876800"/>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a:xfrm>
            <a:off x="660400" y="457201"/>
            <a:ext cx="10058400" cy="685801"/>
          </a:xfrm>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3" name="Freeform 12"/>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
        <p:nvSpPr>
          <p:cNvPr id="14" name="Content Placeholder 9"/>
          <p:cNvSpPr>
            <a:spLocks noGrp="1"/>
          </p:cNvSpPr>
          <p:nvPr>
            <p:ph sz="quarter" idx="18"/>
          </p:nvPr>
        </p:nvSpPr>
        <p:spPr>
          <a:xfrm>
            <a:off x="660400" y="1828798"/>
            <a:ext cx="4568825" cy="4191003"/>
          </a:xfrm>
        </p:spPr>
        <p:txBody>
          <a:bodyPr/>
          <a:lstStyle>
            <a:lvl1pPr>
              <a:defRPr>
                <a:solidFill>
                  <a:schemeClr val="bg1"/>
                </a:solidFill>
              </a:defRPr>
            </a:lvl1pPr>
            <a:lvl2pPr>
              <a:defRPr b="0">
                <a:solidFill>
                  <a:schemeClr val="tx2">
                    <a:lumMod val="75000"/>
                  </a:schemeClr>
                </a:solidFill>
              </a:defRPr>
            </a:lvl2pPr>
            <a:lvl3pPr>
              <a:defRPr>
                <a:solidFill>
                  <a:schemeClr val="bg1"/>
                </a:solidFill>
              </a:defRPr>
            </a:lvl3pPr>
            <a:lvl4pPr marL="230188" indent="-230188">
              <a:buFont typeface="Arial" panose="020B0604020202020204" pitchFamily="34" charset="0"/>
              <a:buChar char="•"/>
              <a:defRPr>
                <a:solidFill>
                  <a:schemeClr val="bg1"/>
                </a:solidFill>
              </a:defRPr>
            </a:lvl4pPr>
            <a:lvl5pPr marL="460375" indent="-254000">
              <a:buFont typeface="Arial" panose="020B0604020202020204" pitchFamily="34" charset="0"/>
              <a:buChar char="•"/>
              <a:defRPr>
                <a:solidFill>
                  <a:schemeClr val="bg2"/>
                </a:solidFill>
              </a:defRPr>
            </a:lvl5pPr>
            <a:lvl6pPr marL="642938" indent="-242888">
              <a:buFont typeface="Arial" panose="020B0604020202020204" pitchFamily="34" charset="0"/>
              <a:buChar char="•"/>
              <a:defRPr>
                <a:solidFill>
                  <a:schemeClr val="bg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Content Placeholder 9"/>
          <p:cNvSpPr>
            <a:spLocks noGrp="1"/>
          </p:cNvSpPr>
          <p:nvPr>
            <p:ph sz="quarter" idx="19"/>
          </p:nvPr>
        </p:nvSpPr>
        <p:spPr>
          <a:xfrm>
            <a:off x="6149975" y="1828798"/>
            <a:ext cx="4568825" cy="4191003"/>
          </a:xfrm>
        </p:spPr>
        <p:txBody>
          <a:bodyPr/>
          <a:lstStyle>
            <a:lvl1pPr>
              <a:defRPr>
                <a:solidFill>
                  <a:schemeClr val="bg1"/>
                </a:solidFill>
              </a:defRPr>
            </a:lvl1pPr>
            <a:lvl2pPr>
              <a:defRPr b="0">
                <a:solidFill>
                  <a:schemeClr val="tx2">
                    <a:lumMod val="75000"/>
                  </a:schemeClr>
                </a:solidFill>
              </a:defRPr>
            </a:lvl2pPr>
            <a:lvl3pPr>
              <a:defRPr>
                <a:solidFill>
                  <a:schemeClr val="bg1"/>
                </a:solidFill>
              </a:defRPr>
            </a:lvl3pPr>
            <a:lvl4pPr marL="230188" indent="-230188">
              <a:buFont typeface="Arial" panose="020B0604020202020204" pitchFamily="34" charset="0"/>
              <a:buChar char="•"/>
              <a:defRPr>
                <a:solidFill>
                  <a:schemeClr val="bg1"/>
                </a:solidFill>
              </a:defRPr>
            </a:lvl4pPr>
            <a:lvl5pPr marL="460375" indent="-254000">
              <a:buFont typeface="Arial" panose="020B0604020202020204" pitchFamily="34" charset="0"/>
              <a:buChar char="•"/>
              <a:defRPr>
                <a:solidFill>
                  <a:schemeClr val="bg2"/>
                </a:solidFill>
              </a:defRPr>
            </a:lvl5pPr>
            <a:lvl6pPr marL="642938" indent="-242888">
              <a:buFont typeface="Arial" panose="020B0604020202020204" pitchFamily="34" charset="0"/>
              <a:buChar char="•"/>
              <a:defRPr>
                <a:solidFill>
                  <a:schemeClr val="bg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Right E + Image">
    <p:bg>
      <p:bgRef idx="1001">
        <a:schemeClr val="bg1"/>
      </p:bgRef>
    </p:bg>
    <p:spTree>
      <p:nvGrpSpPr>
        <p:cNvPr id="1" name=""/>
        <p:cNvGrpSpPr/>
        <p:nvPr/>
      </p:nvGrpSpPr>
      <p:grpSpPr>
        <a:xfrm>
          <a:off x="0" y="0"/>
          <a:ext cx="0" cy="0"/>
          <a:chOff x="0" y="0"/>
          <a:chExt cx="0" cy="0"/>
        </a:xfrm>
      </p:grpSpPr>
      <p:sp>
        <p:nvSpPr>
          <p:cNvPr id="16"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10" name="Content Placeholder 9"/>
          <p:cNvSpPr>
            <a:spLocks noGrp="1"/>
          </p:cNvSpPr>
          <p:nvPr>
            <p:ph sz="quarter" idx="15"/>
          </p:nvPr>
        </p:nvSpPr>
        <p:spPr>
          <a:xfrm>
            <a:off x="4550901" y="3200400"/>
            <a:ext cx="6167900" cy="2819400"/>
          </a:xfrm>
        </p:spPr>
        <p:txBody>
          <a:bodyPr/>
          <a:lstStyle>
            <a:lvl1pPr marL="0" marR="0" indent="0" algn="l" defTabSz="884964" rtl="0" eaLnBrk="1" fontAlgn="auto" latinLnBrk="0" hangingPunct="1">
              <a:lnSpc>
                <a:spcPct val="100000"/>
              </a:lnSpc>
              <a:spcBef>
                <a:spcPts val="1800"/>
              </a:spcBef>
              <a:spcAft>
                <a:spcPts val="1200"/>
              </a:spcAft>
              <a:buClrTx/>
              <a:buSzTx/>
              <a:buFont typeface="Arial" panose="020B0604020202020204" pitchFamily="34" charset="0"/>
              <a:buNone/>
              <a:tabLst/>
              <a:defRPr/>
            </a:lvl1pPr>
            <a:lvl2pPr marL="0" marR="0" indent="0" algn="l" defTabSz="884964" rtl="0" eaLnBrk="1" fontAlgn="auto" latinLnBrk="0" hangingPunct="1">
              <a:lnSpc>
                <a:spcPct val="100000"/>
              </a:lnSpc>
              <a:spcBef>
                <a:spcPts val="1200"/>
              </a:spcBef>
              <a:spcAft>
                <a:spcPts val="200"/>
              </a:spcAft>
              <a:buClrTx/>
              <a:buSzTx/>
              <a:buFontTx/>
              <a:buNone/>
              <a:tabLst/>
              <a:defRPr b="0">
                <a:solidFill>
                  <a:schemeClr val="bg2">
                    <a:lumMod val="75000"/>
                  </a:schemeClr>
                </a:solidFill>
              </a:defRPr>
            </a:lvl2pPr>
            <a:lvl3pPr marL="0" marR="0" indent="0" algn="l" defTabSz="884964" rtl="0" eaLnBrk="1" fontAlgn="auto" latinLnBrk="0" hangingPunct="1">
              <a:lnSpc>
                <a:spcPct val="100000"/>
              </a:lnSpc>
              <a:spcBef>
                <a:spcPts val="0"/>
              </a:spcBef>
              <a:spcAft>
                <a:spcPts val="1200"/>
              </a:spcAft>
              <a:buClrTx/>
              <a:buSzTx/>
              <a:buFont typeface="Arial" panose="020B0604020202020204" pitchFamily="34" charset="0"/>
              <a:buNone/>
              <a:tabLst/>
              <a:defRPr>
                <a:solidFill>
                  <a:schemeClr val="tx1"/>
                </a:solidFill>
              </a:defRPr>
            </a:lvl3pPr>
            <a:lvl4pPr marL="230188" marR="0" indent="-230188" algn="l" defTabSz="884964" rtl="0" eaLnBrk="1" fontAlgn="auto" latinLnBrk="0" hangingPunct="1">
              <a:lnSpc>
                <a:spcPct val="100000"/>
              </a:lnSpc>
              <a:spcBef>
                <a:spcPts val="0"/>
              </a:spcBef>
              <a:spcAft>
                <a:spcPts val="800"/>
              </a:spcAft>
              <a:buClr>
                <a:srgbClr val="004F50"/>
              </a:buClr>
              <a:buSzTx/>
              <a:buFont typeface="Arial" charset="0"/>
              <a:buChar char="•"/>
              <a:tabLst/>
              <a:defRPr/>
            </a:lvl4pPr>
            <a:lvl5pPr marL="460375" marR="0" indent="-254000" algn="l" defTabSz="884964" rtl="0" eaLnBrk="1" fontAlgn="auto" latinLnBrk="0" hangingPunct="1">
              <a:lnSpc>
                <a:spcPct val="100000"/>
              </a:lnSpc>
              <a:spcBef>
                <a:spcPts val="0"/>
              </a:spcBef>
              <a:spcAft>
                <a:spcPts val="800"/>
              </a:spcAft>
              <a:buClr>
                <a:srgbClr val="004F50"/>
              </a:buClr>
              <a:buSzTx/>
              <a:buFont typeface="Arial" charset="0"/>
              <a:buChar char="•"/>
              <a:tabLst/>
              <a:defRPr baseline="0"/>
            </a:lvl5pPr>
            <a:lvl6pPr marL="642938" marR="0" indent="-242888" algn="l" defTabSz="884964" rtl="0" eaLnBrk="1" fontAlgn="auto" latinLnBrk="0" hangingPunct="1">
              <a:lnSpc>
                <a:spcPct val="100000"/>
              </a:lnSpc>
              <a:spcBef>
                <a:spcPts val="484"/>
              </a:spcBef>
              <a:spcAft>
                <a:spcPts val="0"/>
              </a:spcAft>
              <a:buClr>
                <a:srgbClr val="004F50"/>
              </a:buClr>
              <a:buSzTx/>
              <a:buFont typeface="Arial" charset="0"/>
              <a:buChar char="•"/>
              <a:tabLst/>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4"/>
            <a:endParaRPr lang="en-US" dirty="0"/>
          </a:p>
        </p:txBody>
      </p:sp>
      <p:sp>
        <p:nvSpPr>
          <p:cNvPr id="15" name="Title Placeholder - Top"/>
          <p:cNvSpPr>
            <a:spLocks noGrp="1"/>
          </p:cNvSpPr>
          <p:nvPr>
            <p:ph type="title"/>
          </p:nvPr>
        </p:nvSpPr>
        <p:spPr>
          <a:xfrm>
            <a:off x="4550903" y="457200"/>
            <a:ext cx="6167898" cy="2057401"/>
          </a:xfrm>
        </p:spPr>
        <p:txBody>
          <a:bodyPr/>
          <a:lstStyle/>
          <a:p>
            <a:r>
              <a:rPr lang="en-US" dirty="0"/>
              <a:t>Click to edit Master title style</a:t>
            </a:r>
          </a:p>
        </p:txBody>
      </p:sp>
      <p:cxnSp>
        <p:nvCxnSpPr>
          <p:cNvPr id="8" name="RuleLine - Mid"/>
          <p:cNvCxnSpPr/>
          <p:nvPr userDrawn="1"/>
        </p:nvCxnSpPr>
        <p:spPr>
          <a:xfrm>
            <a:off x="4550900"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5595557"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019812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Right E + Image_Dark">
    <p:bg>
      <p:bgRef idx="1001">
        <a:schemeClr val="bg2"/>
      </p:bgRef>
    </p:bg>
    <p:spTree>
      <p:nvGrpSpPr>
        <p:cNvPr id="1" name=""/>
        <p:cNvGrpSpPr/>
        <p:nvPr/>
      </p:nvGrpSpPr>
      <p:grpSpPr>
        <a:xfrm>
          <a:off x="0" y="0"/>
          <a:ext cx="0" cy="0"/>
          <a:chOff x="0" y="0"/>
          <a:chExt cx="0" cy="0"/>
        </a:xfrm>
      </p:grpSpPr>
      <p:sp>
        <p:nvSpPr>
          <p:cNvPr id="14"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10" name="Content Placeholder 9"/>
          <p:cNvSpPr>
            <a:spLocks noGrp="1"/>
          </p:cNvSpPr>
          <p:nvPr>
            <p:ph sz="quarter" idx="15"/>
          </p:nvPr>
        </p:nvSpPr>
        <p:spPr>
          <a:xfrm>
            <a:off x="4550900" y="3200400"/>
            <a:ext cx="6176803" cy="28194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baseline="0"/>
            </a:lvl5pPr>
            <a:lvl6pPr marL="623888" indent="-223838">
              <a:buClr>
                <a:schemeClr val="accent3"/>
              </a:buClr>
              <a:buFont typeface="Arial" panose="020B0604020202020204" pitchFamily="34" charset="0"/>
              <a:buChar char="•"/>
              <a:defRPr baseline="0"/>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4550903" y="457202"/>
            <a:ext cx="6176801" cy="2057399"/>
          </a:xfrm>
        </p:spPr>
        <p:txBody>
          <a:bodyPr/>
          <a:lstStyle/>
          <a:p>
            <a:r>
              <a:rPr lang="en-US" dirty="0"/>
              <a:t>Click to edit Master title style</a:t>
            </a:r>
          </a:p>
        </p:txBody>
      </p:sp>
      <p:cxnSp>
        <p:nvCxnSpPr>
          <p:cNvPr id="8" name="RuleLine - Mid"/>
          <p:cNvCxnSpPr/>
          <p:nvPr userDrawn="1"/>
        </p:nvCxnSpPr>
        <p:spPr>
          <a:xfrm>
            <a:off x="4550900"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5595557"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3040444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Left E+ Image">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p:nvPr>
        </p:nvSpPr>
        <p:spPr>
          <a:xfrm>
            <a:off x="667265" y="3200400"/>
            <a:ext cx="6161033" cy="28194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endParaRPr lang="en-US" dirty="0"/>
          </a:p>
        </p:txBody>
      </p:sp>
      <p:sp>
        <p:nvSpPr>
          <p:cNvPr id="15" name="Title Placeholder - Top"/>
          <p:cNvSpPr>
            <a:spLocks noGrp="1"/>
          </p:cNvSpPr>
          <p:nvPr>
            <p:ph type="title"/>
          </p:nvPr>
        </p:nvSpPr>
        <p:spPr>
          <a:xfrm>
            <a:off x="667268" y="457202"/>
            <a:ext cx="6161032" cy="2057399"/>
          </a:xfrm>
        </p:spPr>
        <p:txBody>
          <a:bodyPr/>
          <a:lstStyle/>
          <a:p>
            <a:r>
              <a:rPr lang="en-US" dirty="0" smtClean="0"/>
              <a:t>Click to edit Master title style</a:t>
            </a:r>
            <a:endParaRPr lang="en-US" dirty="0"/>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8" name="Picture Placeholder 10"/>
          <p:cNvSpPr>
            <a:spLocks noGrp="1"/>
          </p:cNvSpPr>
          <p:nvPr>
            <p:ph type="pic" sz="quarter" idx="35" hasCustomPrompt="1"/>
          </p:nvPr>
        </p:nvSpPr>
        <p:spPr>
          <a:xfrm>
            <a:off x="7425084"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30928722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Left E + Image_Dark">
    <p:bg>
      <p:bgRef idx="1001">
        <a:schemeClr val="bg2"/>
      </p:bgRef>
    </p:bg>
    <p:spTree>
      <p:nvGrpSpPr>
        <p:cNvPr id="1" name=""/>
        <p:cNvGrpSpPr/>
        <p:nvPr/>
      </p:nvGrpSpPr>
      <p:grpSpPr>
        <a:xfrm>
          <a:off x="0" y="0"/>
          <a:ext cx="0" cy="0"/>
          <a:chOff x="0" y="0"/>
          <a:chExt cx="0" cy="0"/>
        </a:xfrm>
      </p:grpSpPr>
      <p:sp>
        <p:nvSpPr>
          <p:cNvPr id="14" name="Rectangle 13"/>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hasCustomPrompt="1"/>
          </p:nvPr>
        </p:nvSpPr>
        <p:spPr>
          <a:xfrm>
            <a:off x="660401" y="3200400"/>
            <a:ext cx="6167898" cy="28194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0" y="457202"/>
            <a:ext cx="6167900" cy="2057399"/>
          </a:xfrm>
        </p:spPr>
        <p:txBody>
          <a:bodyPr/>
          <a:lstStyle/>
          <a:p>
            <a:r>
              <a:rPr lang="en-US" dirty="0"/>
              <a:t>Click to edit Master title style</a:t>
            </a:r>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7" name="Picture Placeholder 10"/>
          <p:cNvSpPr>
            <a:spLocks noGrp="1"/>
          </p:cNvSpPr>
          <p:nvPr>
            <p:ph type="pic" sz="quarter" idx="35" hasCustomPrompt="1"/>
          </p:nvPr>
        </p:nvSpPr>
        <p:spPr>
          <a:xfrm>
            <a:off x="7425084"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3766416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ight Content F + Image">
    <p:bg>
      <p:bgRef idx="1001">
        <a:schemeClr val="bg1"/>
      </p:bgRef>
    </p:bg>
    <p:spTree>
      <p:nvGrpSpPr>
        <p:cNvPr id="1" name=""/>
        <p:cNvGrpSpPr/>
        <p:nvPr/>
      </p:nvGrpSpPr>
      <p:grpSpPr>
        <a:xfrm>
          <a:off x="0" y="0"/>
          <a:ext cx="0" cy="0"/>
          <a:chOff x="0" y="0"/>
          <a:chExt cx="0" cy="0"/>
        </a:xfrm>
      </p:grpSpPr>
      <p:sp>
        <p:nvSpPr>
          <p:cNvPr id="10" name="Content Placeholder 9"/>
          <p:cNvSpPr>
            <a:spLocks noGrp="1"/>
          </p:cNvSpPr>
          <p:nvPr>
            <p:ph sz="quarter" idx="15"/>
          </p:nvPr>
        </p:nvSpPr>
        <p:spPr>
          <a:xfrm>
            <a:off x="4550901" y="1524000"/>
            <a:ext cx="6167376" cy="44958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endParaRPr lang="en-US" dirty="0"/>
          </a:p>
        </p:txBody>
      </p:sp>
      <p:sp>
        <p:nvSpPr>
          <p:cNvPr id="15" name="Title Placeholder - Top"/>
          <p:cNvSpPr>
            <a:spLocks noGrp="1"/>
          </p:cNvSpPr>
          <p:nvPr>
            <p:ph type="title"/>
          </p:nvPr>
        </p:nvSpPr>
        <p:spPr>
          <a:xfrm>
            <a:off x="4550901" y="457201"/>
            <a:ext cx="6167376" cy="685801"/>
          </a:xfrm>
        </p:spPr>
        <p:txBody>
          <a:bodyPr anchor="ctr"/>
          <a:lstStyle/>
          <a:p>
            <a:r>
              <a:rPr lang="en-US" dirty="0"/>
              <a:t>Click to edit Master title style</a:t>
            </a:r>
          </a:p>
        </p:txBody>
      </p:sp>
      <p:cxnSp>
        <p:nvCxnSpPr>
          <p:cNvPr id="8" name="RuleLine - Mid" hidden="1"/>
          <p:cNvCxnSpPr/>
          <p:nvPr userDrawn="1"/>
        </p:nvCxnSpPr>
        <p:spPr>
          <a:xfrm>
            <a:off x="5595557"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RuleLine - Top"/>
          <p:cNvCxnSpPr/>
          <p:nvPr userDrawn="1"/>
        </p:nvCxnSpPr>
        <p:spPr>
          <a:xfrm>
            <a:off x="4550901" y="1330452"/>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3"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12383009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ight Content F + Image_Dark">
    <p:bg>
      <p:bgRef idx="1001">
        <a:schemeClr val="bg2"/>
      </p:bgRef>
    </p:bg>
    <p:spTree>
      <p:nvGrpSpPr>
        <p:cNvPr id="1" name=""/>
        <p:cNvGrpSpPr/>
        <p:nvPr/>
      </p:nvGrpSpPr>
      <p:grpSpPr>
        <a:xfrm>
          <a:off x="0" y="0"/>
          <a:ext cx="0" cy="0"/>
          <a:chOff x="0" y="0"/>
          <a:chExt cx="0" cy="0"/>
        </a:xfrm>
      </p:grpSpPr>
      <p:sp>
        <p:nvSpPr>
          <p:cNvPr id="16"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10" name="Content Placeholder 9"/>
          <p:cNvSpPr>
            <a:spLocks noGrp="1"/>
          </p:cNvSpPr>
          <p:nvPr>
            <p:ph sz="quarter" idx="15" hasCustomPrompt="1"/>
          </p:nvPr>
        </p:nvSpPr>
        <p:spPr>
          <a:xfrm>
            <a:off x="4550901" y="1911926"/>
            <a:ext cx="6167376" cy="4107873"/>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4550901" y="457201"/>
            <a:ext cx="6167376" cy="685801"/>
          </a:xfrm>
        </p:spPr>
        <p:txBody>
          <a:bodyPr anchor="ctr"/>
          <a:lstStyle/>
          <a:p>
            <a:r>
              <a:rPr lang="en-US" dirty="0"/>
              <a:t>Click to edit Master title style</a:t>
            </a:r>
          </a:p>
        </p:txBody>
      </p:sp>
      <p:cxnSp>
        <p:nvCxnSpPr>
          <p:cNvPr id="8" name="RuleLine - Mid" hidden="1"/>
          <p:cNvCxnSpPr/>
          <p:nvPr userDrawn="1"/>
        </p:nvCxnSpPr>
        <p:spPr>
          <a:xfrm>
            <a:off x="5595557"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cxnSp>
        <p:nvCxnSpPr>
          <p:cNvPr id="14" name="RuleLine - Top"/>
          <p:cNvCxnSpPr/>
          <p:nvPr userDrawn="1"/>
        </p:nvCxnSpPr>
        <p:spPr>
          <a:xfrm>
            <a:off x="4550901" y="1330452"/>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6724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p:nvPr>
        </p:nvSpPr>
        <p:spPr>
          <a:xfrm>
            <a:off x="660400" y="1828800"/>
            <a:ext cx="10058400" cy="41910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1" y="457201"/>
            <a:ext cx="10058400" cy="685802"/>
          </a:xfrm>
        </p:spPr>
        <p:txBody>
          <a:bodyPr/>
          <a:lstStyle/>
          <a:p>
            <a:r>
              <a:rPr lang="en-US" dirty="0"/>
              <a:t>Click to edit Master title style</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4989454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Left F + Image">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p:nvPr>
        </p:nvSpPr>
        <p:spPr>
          <a:xfrm>
            <a:off x="660400" y="1524000"/>
            <a:ext cx="6167900" cy="44958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0" y="457201"/>
            <a:ext cx="6167902" cy="685801"/>
          </a:xfrm>
        </p:spPr>
        <p:txBody>
          <a:bodyPr anchor="ctr"/>
          <a:lstStyle/>
          <a:p>
            <a:r>
              <a:rPr lang="en-US" dirty="0"/>
              <a:t>Click to edit Master title style</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4" name="Picture Placeholder 10"/>
          <p:cNvSpPr>
            <a:spLocks noGrp="1"/>
          </p:cNvSpPr>
          <p:nvPr>
            <p:ph type="pic" sz="quarter" idx="35" hasCustomPrompt="1"/>
          </p:nvPr>
        </p:nvSpPr>
        <p:spPr>
          <a:xfrm>
            <a:off x="7425084"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2921064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Left F + Image_Dark">
    <p:bg>
      <p:bgRef idx="1001">
        <a:schemeClr val="bg2"/>
      </p:bgRef>
    </p:bg>
    <p:spTree>
      <p:nvGrpSpPr>
        <p:cNvPr id="1" name=""/>
        <p:cNvGrpSpPr/>
        <p:nvPr/>
      </p:nvGrpSpPr>
      <p:grpSpPr>
        <a:xfrm>
          <a:off x="0" y="0"/>
          <a:ext cx="0" cy="0"/>
          <a:chOff x="0" y="0"/>
          <a:chExt cx="0" cy="0"/>
        </a:xfrm>
      </p:grpSpPr>
      <p:sp>
        <p:nvSpPr>
          <p:cNvPr id="16" name="Rectangle 15"/>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hasCustomPrompt="1"/>
          </p:nvPr>
        </p:nvSpPr>
        <p:spPr>
          <a:xfrm>
            <a:off x="660399" y="1524000"/>
            <a:ext cx="6167901" cy="44958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399" y="457201"/>
            <a:ext cx="6167903" cy="685802"/>
          </a:xfrm>
        </p:spPr>
        <p:txBody>
          <a:bodyPr anchor="ctr"/>
          <a:lstStyle/>
          <a:p>
            <a:r>
              <a:rPr lang="en-US" dirty="0"/>
              <a:t>Click to edit Master title style</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9" name="Picture Placeholder 10"/>
          <p:cNvSpPr>
            <a:spLocks noGrp="1"/>
          </p:cNvSpPr>
          <p:nvPr>
            <p:ph type="pic" sz="quarter" idx="35" hasCustomPrompt="1"/>
          </p:nvPr>
        </p:nvSpPr>
        <p:spPr>
          <a:xfrm>
            <a:off x="7425084"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7556117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ight Content G + Image">
    <p:bg>
      <p:bgRef idx="1001">
        <a:schemeClr val="bg1"/>
      </p:bgRef>
    </p:bg>
    <p:spTree>
      <p:nvGrpSpPr>
        <p:cNvPr id="1" name=""/>
        <p:cNvGrpSpPr/>
        <p:nvPr/>
      </p:nvGrpSpPr>
      <p:grpSpPr>
        <a:xfrm>
          <a:off x="0" y="0"/>
          <a:ext cx="0" cy="0"/>
          <a:chOff x="0" y="0"/>
          <a:chExt cx="0" cy="0"/>
        </a:xfrm>
      </p:grpSpPr>
      <p:sp>
        <p:nvSpPr>
          <p:cNvPr id="10" name="Content Placeholder 9"/>
          <p:cNvSpPr>
            <a:spLocks noGrp="1"/>
          </p:cNvSpPr>
          <p:nvPr>
            <p:ph sz="quarter" idx="15"/>
          </p:nvPr>
        </p:nvSpPr>
        <p:spPr>
          <a:xfrm>
            <a:off x="4550901" y="1828800"/>
            <a:ext cx="6167899" cy="41910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8" name="RuleLine - Mid" hidden="1"/>
          <p:cNvCxnSpPr/>
          <p:nvPr userDrawn="1"/>
        </p:nvCxnSpPr>
        <p:spPr>
          <a:xfrm>
            <a:off x="5595557"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grpSp>
        <p:nvGrpSpPr>
          <p:cNvPr id="14" name="GRAPHIC - MathCompass"/>
          <p:cNvGrpSpPr>
            <a:grpSpLocks noChangeAspect="1"/>
          </p:cNvGrpSpPr>
          <p:nvPr userDrawn="1"/>
        </p:nvGrpSpPr>
        <p:grpSpPr>
          <a:xfrm>
            <a:off x="4550901" y="868680"/>
            <a:ext cx="552577" cy="548640"/>
            <a:chOff x="5423543" y="1158469"/>
            <a:chExt cx="1103529" cy="1095666"/>
          </a:xfrm>
          <a:solidFill>
            <a:schemeClr val="accent2"/>
          </a:solidFill>
        </p:grpSpPr>
        <p:sp>
          <p:nvSpPr>
            <p:cNvPr id="15"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8"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Tree>
    <p:extLst>
      <p:ext uri="{BB962C8B-B14F-4D97-AF65-F5344CB8AC3E}">
        <p14:creationId xmlns:p14="http://schemas.microsoft.com/office/powerpoint/2010/main" val="41148979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ight Content G + Image_Dark">
    <p:bg>
      <p:bgRef idx="1001">
        <a:schemeClr val="bg2"/>
      </p:bgRef>
    </p:bg>
    <p:spTree>
      <p:nvGrpSpPr>
        <p:cNvPr id="1" name=""/>
        <p:cNvGrpSpPr/>
        <p:nvPr/>
      </p:nvGrpSpPr>
      <p:grpSpPr>
        <a:xfrm>
          <a:off x="0" y="0"/>
          <a:ext cx="0" cy="0"/>
          <a:chOff x="0" y="0"/>
          <a:chExt cx="0" cy="0"/>
        </a:xfrm>
      </p:grpSpPr>
      <p:sp>
        <p:nvSpPr>
          <p:cNvPr id="10" name="Content Placeholder 9"/>
          <p:cNvSpPr>
            <a:spLocks noGrp="1"/>
          </p:cNvSpPr>
          <p:nvPr>
            <p:ph sz="quarter" idx="15"/>
          </p:nvPr>
        </p:nvSpPr>
        <p:spPr>
          <a:xfrm>
            <a:off x="4550901" y="1828800"/>
            <a:ext cx="6167899" cy="41910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8" name="RuleLine - Mid" hidden="1"/>
          <p:cNvCxnSpPr/>
          <p:nvPr userDrawn="1"/>
        </p:nvCxnSpPr>
        <p:spPr>
          <a:xfrm>
            <a:off x="5595557"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2" name="GRAPHIC - MathCompass"/>
          <p:cNvGrpSpPr>
            <a:grpSpLocks noChangeAspect="1"/>
          </p:cNvGrpSpPr>
          <p:nvPr userDrawn="1"/>
        </p:nvGrpSpPr>
        <p:grpSpPr>
          <a:xfrm>
            <a:off x="4550901" y="868680"/>
            <a:ext cx="552577" cy="548640"/>
            <a:chOff x="5423543" y="1158469"/>
            <a:chExt cx="1103529" cy="1095666"/>
          </a:xfrm>
          <a:solidFill>
            <a:schemeClr val="accent2"/>
          </a:solidFill>
        </p:grpSpPr>
        <p:sp>
          <p:nvSpPr>
            <p:cNvPr id="23"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6"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5"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3478582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Left G + Image">
    <p:bg>
      <p:bgRef idx="1001">
        <a:schemeClr val="bg1"/>
      </p:bgRef>
    </p:bg>
    <p:spTree>
      <p:nvGrpSpPr>
        <p:cNvPr id="1" name=""/>
        <p:cNvGrpSpPr/>
        <p:nvPr/>
      </p:nvGrpSpPr>
      <p:grpSpPr>
        <a:xfrm>
          <a:off x="0" y="0"/>
          <a:ext cx="0" cy="0"/>
          <a:chOff x="0" y="0"/>
          <a:chExt cx="0" cy="0"/>
        </a:xfrm>
      </p:grpSpPr>
      <p:sp>
        <p:nvSpPr>
          <p:cNvPr id="31" name="Rectangle 30"/>
          <p:cNvSpPr/>
          <p:nvPr userDrawn="1"/>
        </p:nvSpPr>
        <p:spPr>
          <a:xfrm>
            <a:off x="0" y="2688336"/>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Rectangle 16"/>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p:nvPr>
        </p:nvSpPr>
        <p:spPr>
          <a:xfrm>
            <a:off x="660399" y="1524000"/>
            <a:ext cx="6162001" cy="44958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APHIC - MathCompass"/>
          <p:cNvGrpSpPr>
            <a:grpSpLocks noChangeAspect="1"/>
          </p:cNvGrpSpPr>
          <p:nvPr userDrawn="1"/>
        </p:nvGrpSpPr>
        <p:grpSpPr>
          <a:xfrm>
            <a:off x="660399" y="594360"/>
            <a:ext cx="552577" cy="548640"/>
            <a:chOff x="5423543" y="1158469"/>
            <a:chExt cx="1103529" cy="1095666"/>
          </a:xfrm>
          <a:solidFill>
            <a:schemeClr val="accent2"/>
          </a:solidFill>
        </p:grpSpPr>
        <p:sp>
          <p:nvSpPr>
            <p:cNvPr id="25"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0"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20" name="Picture Placeholder 10"/>
          <p:cNvSpPr>
            <a:spLocks noGrp="1"/>
          </p:cNvSpPr>
          <p:nvPr>
            <p:ph type="pic" sz="quarter" idx="35" hasCustomPrompt="1"/>
          </p:nvPr>
        </p:nvSpPr>
        <p:spPr>
          <a:xfrm>
            <a:off x="7425084"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29527054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Left G + Image_Dark">
    <p:bg>
      <p:bgRef idx="1001">
        <a:schemeClr val="bg2"/>
      </p:bgRef>
    </p:bg>
    <p:spTree>
      <p:nvGrpSpPr>
        <p:cNvPr id="1" name=""/>
        <p:cNvGrpSpPr/>
        <p:nvPr/>
      </p:nvGrpSpPr>
      <p:grpSpPr>
        <a:xfrm>
          <a:off x="0" y="0"/>
          <a:ext cx="0" cy="0"/>
          <a:chOff x="0" y="0"/>
          <a:chExt cx="0" cy="0"/>
        </a:xfrm>
      </p:grpSpPr>
      <p:sp>
        <p:nvSpPr>
          <p:cNvPr id="26" name="Picture Placeholder 10"/>
          <p:cNvSpPr>
            <a:spLocks noGrp="1"/>
          </p:cNvSpPr>
          <p:nvPr>
            <p:ph type="pic" sz="quarter" idx="35" hasCustomPrompt="1"/>
          </p:nvPr>
        </p:nvSpPr>
        <p:spPr>
          <a:xfrm>
            <a:off x="7425084"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18" name="Rectangle 17"/>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Rectangle 16"/>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hasCustomPrompt="1"/>
          </p:nvPr>
        </p:nvSpPr>
        <p:spPr>
          <a:xfrm>
            <a:off x="660399" y="1524000"/>
            <a:ext cx="6162001" cy="44958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APHIC - MathCompass"/>
          <p:cNvGrpSpPr>
            <a:grpSpLocks noChangeAspect="1"/>
          </p:cNvGrpSpPr>
          <p:nvPr userDrawn="1"/>
        </p:nvGrpSpPr>
        <p:grpSpPr>
          <a:xfrm>
            <a:off x="660399" y="594360"/>
            <a:ext cx="552577" cy="548640"/>
            <a:chOff x="5423543" y="1158469"/>
            <a:chExt cx="1103529" cy="1095666"/>
          </a:xfrm>
          <a:solidFill>
            <a:schemeClr val="accent2"/>
          </a:solidFill>
        </p:grpSpPr>
        <p:sp>
          <p:nvSpPr>
            <p:cNvPr id="20"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3"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6553661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Image">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 name="Rectangle 13"/>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itle Placeholder - Top"/>
          <p:cNvSpPr>
            <a:spLocks noGrp="1"/>
          </p:cNvSpPr>
          <p:nvPr>
            <p:ph type="title"/>
          </p:nvPr>
        </p:nvSpPr>
        <p:spPr>
          <a:xfrm>
            <a:off x="660400" y="1524001"/>
            <a:ext cx="5925106" cy="2124920"/>
          </a:xfrm>
        </p:spPr>
        <p:txBody>
          <a:bodyPr/>
          <a:lstStyle/>
          <a:p>
            <a:r>
              <a:rPr lang="en-US" dirty="0"/>
              <a:t>Click to edit Master title style</a:t>
            </a:r>
          </a:p>
        </p:txBody>
      </p:sp>
      <p:cxnSp>
        <p:nvCxnSpPr>
          <p:cNvPr id="8" name="RuleLine - Mid"/>
          <p:cNvCxnSpPr/>
          <p:nvPr userDrawn="1"/>
        </p:nvCxnSpPr>
        <p:spPr>
          <a:xfrm>
            <a:off x="667265" y="3991819"/>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11" name="Text Placeholder - Left, Mid"/>
          <p:cNvSpPr>
            <a:spLocks noGrp="1"/>
          </p:cNvSpPr>
          <p:nvPr>
            <p:ph type="body" sz="quarter" idx="12"/>
          </p:nvPr>
        </p:nvSpPr>
        <p:spPr>
          <a:xfrm>
            <a:off x="660401" y="4340506"/>
            <a:ext cx="5925105" cy="1679294"/>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2038345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 Image_Dark">
    <p:bg>
      <p:bgRef idx="1001">
        <a:schemeClr val="bg2"/>
      </p:bgRef>
    </p:bg>
    <p:spTree>
      <p:nvGrpSpPr>
        <p:cNvPr id="1" name=""/>
        <p:cNvGrpSpPr/>
        <p:nvPr/>
      </p:nvGrpSpPr>
      <p:grpSpPr>
        <a:xfrm>
          <a:off x="0" y="0"/>
          <a:ext cx="0" cy="0"/>
          <a:chOff x="0" y="0"/>
          <a:chExt cx="0" cy="0"/>
        </a:xfrm>
      </p:grpSpPr>
      <p:sp>
        <p:nvSpPr>
          <p:cNvPr id="15" name="Title Placeholder - Top"/>
          <p:cNvSpPr>
            <a:spLocks noGrp="1"/>
          </p:cNvSpPr>
          <p:nvPr>
            <p:ph type="title"/>
          </p:nvPr>
        </p:nvSpPr>
        <p:spPr>
          <a:xfrm>
            <a:off x="660400" y="1524001"/>
            <a:ext cx="5925106" cy="2124920"/>
          </a:xfrm>
        </p:spPr>
        <p:txBody>
          <a:bodyPr/>
          <a:lstStyle/>
          <a:p>
            <a:r>
              <a:rPr lang="en-US" dirty="0"/>
              <a:t>Click to edit Master title style</a:t>
            </a:r>
          </a:p>
        </p:txBody>
      </p:sp>
      <p:cxnSp>
        <p:nvCxnSpPr>
          <p:cNvPr id="8" name="RuleLine - Mid"/>
          <p:cNvCxnSpPr/>
          <p:nvPr userDrawn="1"/>
        </p:nvCxnSpPr>
        <p:spPr>
          <a:xfrm>
            <a:off x="667265" y="3991819"/>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11" name="Text Placeholder - Left, Mid"/>
          <p:cNvSpPr>
            <a:spLocks noGrp="1"/>
          </p:cNvSpPr>
          <p:nvPr>
            <p:ph type="body" sz="quarter" idx="12"/>
          </p:nvPr>
        </p:nvSpPr>
        <p:spPr>
          <a:xfrm>
            <a:off x="660401" y="4340506"/>
            <a:ext cx="5925105" cy="1679294"/>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Image B">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itle Placeholder - Top"/>
          <p:cNvSpPr>
            <a:spLocks noGrp="1"/>
          </p:cNvSpPr>
          <p:nvPr>
            <p:ph type="title"/>
          </p:nvPr>
        </p:nvSpPr>
        <p:spPr>
          <a:xfrm>
            <a:off x="667268" y="1524000"/>
            <a:ext cx="5918238" cy="2124921"/>
          </a:xfrm>
        </p:spPr>
        <p:txBody>
          <a:bodyPr anchor="t"/>
          <a:lstStyle/>
          <a:p>
            <a:r>
              <a:rPr lang="en-US" dirty="0"/>
              <a:t>Click to edit Master title style</a:t>
            </a:r>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3540436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Image B_Dark">
    <p:bg>
      <p:bgRef idx="1001">
        <a:schemeClr val="bg2"/>
      </p:bgRef>
    </p:bg>
    <p:spTree>
      <p:nvGrpSpPr>
        <p:cNvPr id="1" name=""/>
        <p:cNvGrpSpPr/>
        <p:nvPr/>
      </p:nvGrpSpPr>
      <p:grpSpPr>
        <a:xfrm>
          <a:off x="0" y="0"/>
          <a:ext cx="0" cy="0"/>
          <a:chOff x="0" y="0"/>
          <a:chExt cx="0" cy="0"/>
        </a:xfrm>
      </p:grpSpPr>
      <p:sp>
        <p:nvSpPr>
          <p:cNvPr id="12" name="Rectangle 11"/>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itle Placeholder - Top"/>
          <p:cNvSpPr>
            <a:spLocks noGrp="1"/>
          </p:cNvSpPr>
          <p:nvPr>
            <p:ph type="title"/>
          </p:nvPr>
        </p:nvSpPr>
        <p:spPr>
          <a:xfrm>
            <a:off x="660400" y="1524001"/>
            <a:ext cx="5925106" cy="2124920"/>
          </a:xfrm>
        </p:spPr>
        <p:txBody>
          <a:bodyPr anchor="t"/>
          <a:lstStyle/>
          <a:p>
            <a:r>
              <a:rPr lang="en-US" dirty="0"/>
              <a:t>Click to edit Master title style</a:t>
            </a:r>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159304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_Dark">
    <p:bg>
      <p:bgRef idx="1001">
        <a:schemeClr val="bg2"/>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hasCustomPrompt="1"/>
          </p:nvPr>
        </p:nvSpPr>
        <p:spPr>
          <a:xfrm>
            <a:off x="660400" y="1828800"/>
            <a:ext cx="10058401" cy="41910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1" y="457201"/>
            <a:ext cx="10058400" cy="685801"/>
          </a:xfrm>
        </p:spPr>
        <p:txBody>
          <a:bodyPr/>
          <a:lstStyle/>
          <a:p>
            <a:r>
              <a:rPr lang="en-US" dirty="0"/>
              <a:t>Click to edit Master title style</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1598224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Intro + Image">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p:nvPr>
        </p:nvSpPr>
        <p:spPr>
          <a:xfrm>
            <a:off x="667266" y="3200400"/>
            <a:ext cx="4561958" cy="28194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endParaRPr lang="en-US" dirty="0"/>
          </a:p>
        </p:txBody>
      </p:sp>
      <p:sp>
        <p:nvSpPr>
          <p:cNvPr id="15" name="Title Placeholder - Top"/>
          <p:cNvSpPr>
            <a:spLocks noGrp="1"/>
          </p:cNvSpPr>
          <p:nvPr>
            <p:ph type="title"/>
          </p:nvPr>
        </p:nvSpPr>
        <p:spPr>
          <a:xfrm>
            <a:off x="667268" y="457202"/>
            <a:ext cx="4561957" cy="2057399"/>
          </a:xfrm>
        </p:spPr>
        <p:txBody>
          <a:bodyPr/>
          <a:lstStyle/>
          <a:p>
            <a:r>
              <a:rPr lang="en-US" dirty="0" smtClean="0"/>
              <a:t>Click to edit Master title style</a:t>
            </a:r>
            <a:endParaRPr lang="en-US" dirty="0"/>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8" name="Picture Placeholder 10"/>
          <p:cNvSpPr>
            <a:spLocks noGrp="1"/>
          </p:cNvSpPr>
          <p:nvPr>
            <p:ph type="pic" sz="quarter" idx="35" hasCustomPrompt="1"/>
          </p:nvPr>
        </p:nvSpPr>
        <p:spPr>
          <a:xfrm>
            <a:off x="5689600" y="0"/>
            <a:ext cx="5701059" cy="6400800"/>
          </a:xfrm>
          <a:no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 Intro + Image_Dark">
    <p:bg>
      <p:bgRef idx="1001">
        <a:schemeClr val="bg2"/>
      </p:bgRef>
    </p:bg>
    <p:spTree>
      <p:nvGrpSpPr>
        <p:cNvPr id="1" name=""/>
        <p:cNvGrpSpPr/>
        <p:nvPr/>
      </p:nvGrpSpPr>
      <p:grpSpPr>
        <a:xfrm>
          <a:off x="0" y="0"/>
          <a:ext cx="0" cy="0"/>
          <a:chOff x="0" y="0"/>
          <a:chExt cx="0" cy="0"/>
        </a:xfrm>
      </p:grpSpPr>
      <p:sp>
        <p:nvSpPr>
          <p:cNvPr id="14" name="Rectangle 13"/>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9"/>
          <p:cNvSpPr>
            <a:spLocks noGrp="1"/>
          </p:cNvSpPr>
          <p:nvPr>
            <p:ph sz="quarter" idx="15" hasCustomPrompt="1"/>
          </p:nvPr>
        </p:nvSpPr>
        <p:spPr>
          <a:xfrm>
            <a:off x="660401" y="3200400"/>
            <a:ext cx="4568824" cy="28194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0" y="457202"/>
            <a:ext cx="4568825" cy="2057399"/>
          </a:xfrm>
        </p:spPr>
        <p:txBody>
          <a:bodyPr/>
          <a:lstStyle/>
          <a:p>
            <a:r>
              <a:rPr lang="en-US" dirty="0"/>
              <a:t>Click to edit Master title style</a:t>
            </a:r>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7" name="Picture Placeholder 10"/>
          <p:cNvSpPr>
            <a:spLocks noGrp="1"/>
          </p:cNvSpPr>
          <p:nvPr>
            <p:ph type="pic" sz="quarter" idx="35" hasCustomPrompt="1"/>
          </p:nvPr>
        </p:nvSpPr>
        <p:spPr>
          <a:xfrm>
            <a:off x="5689600" y="0"/>
            <a:ext cx="5701059" cy="6400800"/>
          </a:xfrm>
          <a:no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Title - A">
    <p:bg>
      <p:bgRef idx="1001">
        <a:schemeClr val="bg1"/>
      </p:bgRef>
    </p:bg>
    <p:spTree>
      <p:nvGrpSpPr>
        <p:cNvPr id="1" name=""/>
        <p:cNvGrpSpPr/>
        <p:nvPr/>
      </p:nvGrpSpPr>
      <p:grpSpPr>
        <a:xfrm>
          <a:off x="0" y="0"/>
          <a:ext cx="0" cy="0"/>
          <a:chOff x="0" y="0"/>
          <a:chExt cx="0" cy="0"/>
        </a:xfrm>
      </p:grpSpPr>
      <p:sp>
        <p:nvSpPr>
          <p:cNvPr id="34" name="Rectangle 33"/>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Rectangle 10"/>
          <p:cNvSpPr/>
          <p:nvPr userDrawn="1"/>
        </p:nvSpPr>
        <p:spPr>
          <a:xfrm>
            <a:off x="0" y="1121782"/>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itle Placeholder - Top"/>
          <p:cNvSpPr>
            <a:spLocks noGrp="1"/>
          </p:cNvSpPr>
          <p:nvPr>
            <p:ph type="title"/>
          </p:nvPr>
        </p:nvSpPr>
        <p:spPr>
          <a:xfrm>
            <a:off x="667268" y="2042428"/>
            <a:ext cx="5918238" cy="2057399"/>
          </a:xfrm>
        </p:spPr>
        <p:txBody>
          <a:bodyPr anchor="b"/>
          <a:lstStyle/>
          <a:p>
            <a:r>
              <a:rPr lang="en-US" dirty="0"/>
              <a:t>Click to edit Master title style</a:t>
            </a:r>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Rectangle 31"/>
          <p:cNvSpPr/>
          <p:nvPr userDrawn="1"/>
        </p:nvSpPr>
        <p:spPr>
          <a:xfrm>
            <a:off x="10718800" y="5715000"/>
            <a:ext cx="660400" cy="6858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3" name="Freeform 32"/>
          <p:cNvSpPr>
            <a:spLocks noChangeAspect="1" noEditPoints="1"/>
          </p:cNvSpPr>
          <p:nvPr userDrawn="1"/>
        </p:nvSpPr>
        <p:spPr bwMode="auto">
          <a:xfrm>
            <a:off x="7479570" y="1695938"/>
            <a:ext cx="5413592" cy="5413564"/>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bg2">
              <a:alpha val="59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75000"/>
                </a:schemeClr>
              </a:solidFill>
            </a:endParaRPr>
          </a:p>
        </p:txBody>
      </p:sp>
      <p:sp>
        <p:nvSpPr>
          <p:cNvPr id="2" name="Footer Placeholder 1"/>
          <p:cNvSpPr>
            <a:spLocks noGrp="1"/>
          </p:cNvSpPr>
          <p:nvPr>
            <p:ph type="ftr" sz="quarter" idx="10"/>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10" name="RuleLine - Mid"/>
          <p:cNvCxnSpPr/>
          <p:nvPr userDrawn="1"/>
        </p:nvCxnSpPr>
        <p:spPr>
          <a:xfrm>
            <a:off x="667268" y="440272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Title - A_Dark">
    <p:bg>
      <p:bgRef idx="1001">
        <a:schemeClr val="bg2"/>
      </p:bgRef>
    </p:bg>
    <p:spTree>
      <p:nvGrpSpPr>
        <p:cNvPr id="1" name=""/>
        <p:cNvGrpSpPr/>
        <p:nvPr/>
      </p:nvGrpSpPr>
      <p:grpSpPr>
        <a:xfrm>
          <a:off x="0" y="0"/>
          <a:ext cx="0" cy="0"/>
          <a:chOff x="0" y="0"/>
          <a:chExt cx="0" cy="0"/>
        </a:xfrm>
      </p:grpSpPr>
      <p:sp>
        <p:nvSpPr>
          <p:cNvPr id="36" name="Rectangle 35"/>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5" name="Rectangle 34"/>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itle Placeholder - Top"/>
          <p:cNvSpPr>
            <a:spLocks noGrp="1"/>
          </p:cNvSpPr>
          <p:nvPr>
            <p:ph type="title"/>
          </p:nvPr>
        </p:nvSpPr>
        <p:spPr>
          <a:xfrm>
            <a:off x="660400" y="2042428"/>
            <a:ext cx="5925106" cy="2057399"/>
          </a:xfrm>
        </p:spPr>
        <p:txBody>
          <a:bodyPr anchor="b"/>
          <a:lstStyle/>
          <a:p>
            <a:r>
              <a:rPr lang="en-US" dirty="0"/>
              <a:t>Click to edit Master title style</a:t>
            </a:r>
          </a:p>
        </p:txBody>
      </p:sp>
      <p:cxnSp>
        <p:nvCxnSpPr>
          <p:cNvPr id="8" name="RuleLine - Mid"/>
          <p:cNvCxnSpPr/>
          <p:nvPr userDrawn="1"/>
        </p:nvCxnSpPr>
        <p:spPr>
          <a:xfrm>
            <a:off x="667268" y="440272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noEditPoints="1"/>
          </p:cNvSpPr>
          <p:nvPr userDrawn="1"/>
        </p:nvSpPr>
        <p:spPr bwMode="auto">
          <a:xfrm>
            <a:off x="7479570" y="1695938"/>
            <a:ext cx="5413592" cy="5413564"/>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4">
              <a:alpha val="9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75000"/>
                </a:schemeClr>
              </a:solidFill>
            </a:endParaRPr>
          </a:p>
        </p:txBody>
      </p:sp>
      <p:sp>
        <p:nvSpPr>
          <p:cNvPr id="32" name="Rectangle 31"/>
          <p:cNvSpPr/>
          <p:nvPr userDrawn="1"/>
        </p:nvSpPr>
        <p:spPr>
          <a:xfrm>
            <a:off x="10718800" y="5779008"/>
            <a:ext cx="660400" cy="612648"/>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Footer Placeholder 1"/>
          <p:cNvSpPr>
            <a:spLocks noGrp="1"/>
          </p:cNvSpPr>
          <p:nvPr>
            <p:ph type="ftr" sz="quarter" idx="10"/>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Title - B">
    <p:bg>
      <p:bgRef idx="1001">
        <a:schemeClr val="bg1"/>
      </p:bgRef>
    </p:bg>
    <p:spTree>
      <p:nvGrpSpPr>
        <p:cNvPr id="1" name=""/>
        <p:cNvGrpSpPr/>
        <p:nvPr/>
      </p:nvGrpSpPr>
      <p:grpSpPr>
        <a:xfrm>
          <a:off x="0" y="0"/>
          <a:ext cx="0" cy="0"/>
          <a:chOff x="0" y="0"/>
          <a:chExt cx="0" cy="0"/>
        </a:xfrm>
      </p:grpSpPr>
      <p:sp>
        <p:nvSpPr>
          <p:cNvPr id="35" name="Rectangle 34"/>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itle Placeholder - Top"/>
          <p:cNvSpPr>
            <a:spLocks noGrp="1"/>
          </p:cNvSpPr>
          <p:nvPr>
            <p:ph type="title"/>
          </p:nvPr>
        </p:nvSpPr>
        <p:spPr>
          <a:xfrm>
            <a:off x="660400" y="2042428"/>
            <a:ext cx="5925106" cy="2057399"/>
          </a:xfrm>
        </p:spPr>
        <p:txBody>
          <a:bodyPr anchor="b"/>
          <a:lstStyle/>
          <a:p>
            <a:r>
              <a:rPr lang="en-US" dirty="0"/>
              <a:t>Click to edit Master title style</a:t>
            </a:r>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noEditPoints="1"/>
          </p:cNvSpPr>
          <p:nvPr userDrawn="1"/>
        </p:nvSpPr>
        <p:spPr bwMode="auto">
          <a:xfrm>
            <a:off x="8676034" y="2177885"/>
            <a:ext cx="1921952" cy="1921942"/>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2"/>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nvGrpSpPr>
          <p:cNvPr id="19" name="Group 18"/>
          <p:cNvGrpSpPr/>
          <p:nvPr userDrawn="1"/>
        </p:nvGrpSpPr>
        <p:grpSpPr>
          <a:xfrm>
            <a:off x="5457496" y="4789540"/>
            <a:ext cx="5145417" cy="1515534"/>
            <a:chOff x="5652229" y="76199"/>
            <a:chExt cx="5145417" cy="1515534"/>
          </a:xfrm>
          <a:solidFill>
            <a:schemeClr val="accent1"/>
          </a:solidFill>
        </p:grpSpPr>
        <p:sp>
          <p:nvSpPr>
            <p:cNvPr id="20" name="Freeform 19"/>
            <p:cNvSpPr>
              <a:spLocks noChangeAspect="1" noEditPoints="1"/>
            </p:cNvSpPr>
            <p:nvPr/>
          </p:nvSpPr>
          <p:spPr bwMode="auto">
            <a:xfrm>
              <a:off x="5652229" y="76199"/>
              <a:ext cx="1052248" cy="1047319"/>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noChangeAspect="1" noEditPoints="1"/>
            </p:cNvSpPr>
            <p:nvPr/>
          </p:nvSpPr>
          <p:spPr bwMode="auto">
            <a:xfrm>
              <a:off x="10181576" y="76199"/>
              <a:ext cx="616070" cy="1047319"/>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noChangeAspect="1" noEditPoints="1"/>
            </p:cNvSpPr>
            <p:nvPr/>
          </p:nvSpPr>
          <p:spPr bwMode="auto">
            <a:xfrm>
              <a:off x="5654694" y="1121055"/>
              <a:ext cx="1047319" cy="470678"/>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noChangeAspect="1" noEditPoints="1"/>
            </p:cNvSpPr>
            <p:nvPr/>
          </p:nvSpPr>
          <p:spPr bwMode="auto">
            <a:xfrm>
              <a:off x="10179113" y="1121055"/>
              <a:ext cx="613606" cy="465750"/>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ChangeAspect="1" noEditPoints="1"/>
            </p:cNvSpPr>
            <p:nvPr/>
          </p:nvSpPr>
          <p:spPr bwMode="auto">
            <a:xfrm>
              <a:off x="6702015"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ChangeAspect="1" noEditPoints="1"/>
            </p:cNvSpPr>
            <p:nvPr/>
          </p:nvSpPr>
          <p:spPr bwMode="auto">
            <a:xfrm>
              <a:off x="6699550"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ChangeAspect="1" noEditPoints="1"/>
            </p:cNvSpPr>
            <p:nvPr/>
          </p:nvSpPr>
          <p:spPr bwMode="auto">
            <a:xfrm>
              <a:off x="7862690"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noChangeAspect="1" noEditPoints="1"/>
            </p:cNvSpPr>
            <p:nvPr/>
          </p:nvSpPr>
          <p:spPr bwMode="auto">
            <a:xfrm>
              <a:off x="7860225"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noChangeAspect="1" noEditPoints="1"/>
            </p:cNvSpPr>
            <p:nvPr/>
          </p:nvSpPr>
          <p:spPr bwMode="auto">
            <a:xfrm>
              <a:off x="9023366"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noChangeAspect="1" noEditPoints="1"/>
            </p:cNvSpPr>
            <p:nvPr/>
          </p:nvSpPr>
          <p:spPr bwMode="auto">
            <a:xfrm>
              <a:off x="9020901"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2" name="Rectangle 31"/>
          <p:cNvSpPr/>
          <p:nvPr userDrawn="1"/>
        </p:nvSpPr>
        <p:spPr>
          <a:xfrm>
            <a:off x="10718800" y="5715000"/>
            <a:ext cx="660400" cy="6858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Footer Placeholder 1"/>
          <p:cNvSpPr>
            <a:spLocks noGrp="1"/>
          </p:cNvSpPr>
          <p:nvPr>
            <p:ph type="ftr" sz="quarter" idx="10"/>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30" name="RuleLine - Mid"/>
          <p:cNvCxnSpPr/>
          <p:nvPr userDrawn="1"/>
        </p:nvCxnSpPr>
        <p:spPr>
          <a:xfrm>
            <a:off x="667268" y="440272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1567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Title - B_Dark">
    <p:bg>
      <p:bgRef idx="1001">
        <a:schemeClr val="bg2"/>
      </p:bgRef>
    </p:bg>
    <p:spTree>
      <p:nvGrpSpPr>
        <p:cNvPr id="1" name=""/>
        <p:cNvGrpSpPr/>
        <p:nvPr/>
      </p:nvGrpSpPr>
      <p:grpSpPr>
        <a:xfrm>
          <a:off x="0" y="0"/>
          <a:ext cx="0" cy="0"/>
          <a:chOff x="0" y="0"/>
          <a:chExt cx="0" cy="0"/>
        </a:xfrm>
      </p:grpSpPr>
      <p:sp>
        <p:nvSpPr>
          <p:cNvPr id="35" name="Rectangle 34"/>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2" name="Rectangle 31"/>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itle Placeholder - Top"/>
          <p:cNvSpPr>
            <a:spLocks noGrp="1"/>
          </p:cNvSpPr>
          <p:nvPr>
            <p:ph type="title"/>
          </p:nvPr>
        </p:nvSpPr>
        <p:spPr>
          <a:xfrm>
            <a:off x="660400" y="2042428"/>
            <a:ext cx="5925106" cy="2057399"/>
          </a:xfrm>
        </p:spPr>
        <p:txBody>
          <a:bodyPr anchor="b"/>
          <a:lstStyle/>
          <a:p>
            <a:r>
              <a:rPr lang="en-US" dirty="0"/>
              <a:t>Click to edit Master title style</a:t>
            </a:r>
          </a:p>
        </p:txBody>
      </p:sp>
      <p:cxnSp>
        <p:nvCxnSpPr>
          <p:cNvPr id="8" name="RuleLine - Mid"/>
          <p:cNvCxnSpPr/>
          <p:nvPr userDrawn="1"/>
        </p:nvCxnSpPr>
        <p:spPr>
          <a:xfrm>
            <a:off x="667268" y="440272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noEditPoints="1"/>
          </p:cNvSpPr>
          <p:nvPr userDrawn="1"/>
        </p:nvSpPr>
        <p:spPr bwMode="auto">
          <a:xfrm>
            <a:off x="8676034" y="2177885"/>
            <a:ext cx="1921952" cy="1921942"/>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4">
              <a:alpha val="9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75000"/>
                </a:schemeClr>
              </a:solidFill>
            </a:endParaRPr>
          </a:p>
        </p:txBody>
      </p:sp>
      <p:grpSp>
        <p:nvGrpSpPr>
          <p:cNvPr id="19" name="Group 18"/>
          <p:cNvGrpSpPr/>
          <p:nvPr userDrawn="1"/>
        </p:nvGrpSpPr>
        <p:grpSpPr>
          <a:xfrm>
            <a:off x="5457496" y="4789540"/>
            <a:ext cx="5145417" cy="1515534"/>
            <a:chOff x="5652229" y="76199"/>
            <a:chExt cx="5145417" cy="1515534"/>
          </a:xfrm>
        </p:grpSpPr>
        <p:sp>
          <p:nvSpPr>
            <p:cNvPr id="20" name="Freeform 19"/>
            <p:cNvSpPr>
              <a:spLocks noChangeAspect="1" noEditPoints="1"/>
            </p:cNvSpPr>
            <p:nvPr/>
          </p:nvSpPr>
          <p:spPr bwMode="auto">
            <a:xfrm>
              <a:off x="5652229" y="76199"/>
              <a:ext cx="1052248" cy="1047319"/>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noChangeAspect="1" noEditPoints="1"/>
            </p:cNvSpPr>
            <p:nvPr/>
          </p:nvSpPr>
          <p:spPr bwMode="auto">
            <a:xfrm>
              <a:off x="10181576" y="76199"/>
              <a:ext cx="616070" cy="1047319"/>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noChangeAspect="1" noEditPoints="1"/>
            </p:cNvSpPr>
            <p:nvPr/>
          </p:nvSpPr>
          <p:spPr bwMode="auto">
            <a:xfrm>
              <a:off x="5654694" y="1121055"/>
              <a:ext cx="1047319" cy="470678"/>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noChangeAspect="1" noEditPoints="1"/>
            </p:cNvSpPr>
            <p:nvPr/>
          </p:nvSpPr>
          <p:spPr bwMode="auto">
            <a:xfrm>
              <a:off x="10179113" y="1121055"/>
              <a:ext cx="613606" cy="465750"/>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ChangeAspect="1" noEditPoints="1"/>
            </p:cNvSpPr>
            <p:nvPr/>
          </p:nvSpPr>
          <p:spPr bwMode="auto">
            <a:xfrm>
              <a:off x="6702015"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ChangeAspect="1" noEditPoints="1"/>
            </p:cNvSpPr>
            <p:nvPr/>
          </p:nvSpPr>
          <p:spPr bwMode="auto">
            <a:xfrm>
              <a:off x="6699550"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ChangeAspect="1" noEditPoints="1"/>
            </p:cNvSpPr>
            <p:nvPr/>
          </p:nvSpPr>
          <p:spPr bwMode="auto">
            <a:xfrm>
              <a:off x="7862690"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noChangeAspect="1" noEditPoints="1"/>
            </p:cNvSpPr>
            <p:nvPr/>
          </p:nvSpPr>
          <p:spPr bwMode="auto">
            <a:xfrm>
              <a:off x="7860225"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noChangeAspect="1" noEditPoints="1"/>
            </p:cNvSpPr>
            <p:nvPr/>
          </p:nvSpPr>
          <p:spPr bwMode="auto">
            <a:xfrm>
              <a:off x="9023366"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noChangeAspect="1" noEditPoints="1"/>
            </p:cNvSpPr>
            <p:nvPr/>
          </p:nvSpPr>
          <p:spPr bwMode="auto">
            <a:xfrm>
              <a:off x="9020901"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6" name="Rectangle 35"/>
          <p:cNvSpPr/>
          <p:nvPr userDrawn="1"/>
        </p:nvSpPr>
        <p:spPr>
          <a:xfrm>
            <a:off x="10718800" y="5751576"/>
            <a:ext cx="656426" cy="649224"/>
          </a:xfrm>
          <a:prstGeom prst="rect">
            <a:avLst/>
          </a:prstGeom>
          <a:solidFill>
            <a:schemeClr val="bg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Footer Placeholder 1"/>
          <p:cNvSpPr>
            <a:spLocks noGrp="1"/>
          </p:cNvSpPr>
          <p:nvPr>
            <p:ph type="ftr" sz="quarter" idx="10"/>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42730094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Title - C">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itle Placeholder - Top"/>
          <p:cNvSpPr>
            <a:spLocks noGrp="1"/>
          </p:cNvSpPr>
          <p:nvPr>
            <p:ph type="title"/>
          </p:nvPr>
        </p:nvSpPr>
        <p:spPr>
          <a:xfrm>
            <a:off x="2730481" y="2042428"/>
            <a:ext cx="5918238" cy="2057399"/>
          </a:xfrm>
        </p:spPr>
        <p:txBody>
          <a:bodyPr anchor="b"/>
          <a:lstStyle>
            <a:lvl1pPr algn="ctr">
              <a:defRPr/>
            </a:lvl1pPr>
          </a:lstStyle>
          <a:p>
            <a:r>
              <a:rPr lang="en-US" dirty="0"/>
              <a:t>Click to edit Master title style</a:t>
            </a:r>
          </a:p>
        </p:txBody>
      </p:sp>
      <p:cxnSp>
        <p:nvCxnSpPr>
          <p:cNvPr id="8" name="RuleLine - Mid"/>
          <p:cNvCxnSpPr/>
          <p:nvPr userDrawn="1"/>
        </p:nvCxnSpPr>
        <p:spPr>
          <a:xfrm>
            <a:off x="5482706" y="4518467"/>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noEditPoints="1"/>
          </p:cNvSpPr>
          <p:nvPr userDrawn="1"/>
        </p:nvSpPr>
        <p:spPr bwMode="auto">
          <a:xfrm>
            <a:off x="5231659" y="1126551"/>
            <a:ext cx="915882" cy="915877"/>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2"/>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2" name="Rectangle 11"/>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10718800" y="5715000"/>
            <a:ext cx="660400" cy="6858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Footer Placeholder 1"/>
          <p:cNvSpPr>
            <a:spLocks noGrp="1"/>
          </p:cNvSpPr>
          <p:nvPr>
            <p:ph type="ftr" sz="quarter" idx="10"/>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9017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Title - C_Dark">
    <p:bg>
      <p:bgRef idx="1001">
        <a:schemeClr val="bg2"/>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Rectangle 11"/>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itle Placeholder - Top"/>
          <p:cNvSpPr>
            <a:spLocks noGrp="1"/>
          </p:cNvSpPr>
          <p:nvPr>
            <p:ph type="title"/>
          </p:nvPr>
        </p:nvSpPr>
        <p:spPr>
          <a:xfrm>
            <a:off x="2730481" y="2042428"/>
            <a:ext cx="5918238" cy="2057399"/>
          </a:xfrm>
        </p:spPr>
        <p:txBody>
          <a:bodyPr anchor="b"/>
          <a:lstStyle>
            <a:lvl1pPr algn="ctr">
              <a:defRPr/>
            </a:lvl1pPr>
          </a:lstStyle>
          <a:p>
            <a:r>
              <a:rPr lang="en-US" dirty="0"/>
              <a:t>Click to edit Master title style</a:t>
            </a:r>
          </a:p>
        </p:txBody>
      </p:sp>
      <p:cxnSp>
        <p:nvCxnSpPr>
          <p:cNvPr id="8" name="RuleLine - Mid"/>
          <p:cNvCxnSpPr/>
          <p:nvPr userDrawn="1"/>
        </p:nvCxnSpPr>
        <p:spPr>
          <a:xfrm>
            <a:off x="5482706" y="4518467"/>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noEditPoints="1"/>
          </p:cNvSpPr>
          <p:nvPr userDrawn="1"/>
        </p:nvSpPr>
        <p:spPr bwMode="auto">
          <a:xfrm>
            <a:off x="5231659" y="1126551"/>
            <a:ext cx="915882" cy="915877"/>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2"/>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 name="Rectangle 15"/>
          <p:cNvSpPr/>
          <p:nvPr userDrawn="1"/>
        </p:nvSpPr>
        <p:spPr>
          <a:xfrm>
            <a:off x="10718800" y="5715000"/>
            <a:ext cx="660400" cy="685800"/>
          </a:xfrm>
          <a:prstGeom prst="rect">
            <a:avLst/>
          </a:prstGeom>
          <a:solidFill>
            <a:schemeClr val="bg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Footer Placeholder 1"/>
          <p:cNvSpPr>
            <a:spLocks noGrp="1"/>
          </p:cNvSpPr>
          <p:nvPr>
            <p:ph type="ftr" sz="quarter" idx="10"/>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9801400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Title - 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itle Placeholder - Top"/>
          <p:cNvSpPr>
            <a:spLocks noGrp="1"/>
          </p:cNvSpPr>
          <p:nvPr>
            <p:ph type="title"/>
          </p:nvPr>
        </p:nvSpPr>
        <p:spPr>
          <a:xfrm>
            <a:off x="2730481" y="2042428"/>
            <a:ext cx="5918238" cy="2057399"/>
          </a:xfrm>
        </p:spPr>
        <p:txBody>
          <a:bodyPr anchor="b"/>
          <a:lstStyle>
            <a:lvl1pPr algn="ctr">
              <a:defRPr/>
            </a:lvl1pPr>
          </a:lstStyle>
          <a:p>
            <a:r>
              <a:rPr lang="en-US" dirty="0"/>
              <a:t>Click to edit Master title style</a:t>
            </a:r>
          </a:p>
        </p:txBody>
      </p:sp>
      <p:cxnSp>
        <p:nvCxnSpPr>
          <p:cNvPr id="8" name="RuleLine - Mid"/>
          <p:cNvCxnSpPr/>
          <p:nvPr userDrawn="1"/>
        </p:nvCxnSpPr>
        <p:spPr>
          <a:xfrm>
            <a:off x="5482706" y="4518467"/>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Footer Placeholder 1"/>
          <p:cNvSpPr>
            <a:spLocks noGrp="1"/>
          </p:cNvSpPr>
          <p:nvPr>
            <p:ph type="ftr" sz="quarter" idx="10"/>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Title - D_Dark">
    <p:bg>
      <p:bgRef idx="1001">
        <a:schemeClr val="bg2"/>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Rectangle 11"/>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itle Placeholder - Top"/>
          <p:cNvSpPr>
            <a:spLocks noGrp="1"/>
          </p:cNvSpPr>
          <p:nvPr>
            <p:ph type="title"/>
          </p:nvPr>
        </p:nvSpPr>
        <p:spPr>
          <a:xfrm>
            <a:off x="2730481" y="2042428"/>
            <a:ext cx="5918238" cy="2057399"/>
          </a:xfrm>
        </p:spPr>
        <p:txBody>
          <a:bodyPr anchor="b"/>
          <a:lstStyle>
            <a:lvl1pPr algn="ctr">
              <a:defRPr/>
            </a:lvl1pPr>
          </a:lstStyle>
          <a:p>
            <a:r>
              <a:rPr lang="en-US" dirty="0"/>
              <a:t>Click to edit Master title style</a:t>
            </a:r>
          </a:p>
        </p:txBody>
      </p:sp>
      <p:cxnSp>
        <p:nvCxnSpPr>
          <p:cNvPr id="8" name="RuleLine - Mid"/>
          <p:cNvCxnSpPr/>
          <p:nvPr userDrawn="1"/>
        </p:nvCxnSpPr>
        <p:spPr>
          <a:xfrm>
            <a:off x="5482706" y="4518467"/>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_Split">
    <p:bg>
      <p:bgRef idx="1001">
        <a:schemeClr val="bg2"/>
      </p:bgRef>
    </p:bg>
    <p:spTree>
      <p:nvGrpSpPr>
        <p:cNvPr id="1" name=""/>
        <p:cNvGrpSpPr/>
        <p:nvPr/>
      </p:nvGrpSpPr>
      <p:grpSpPr>
        <a:xfrm>
          <a:off x="0" y="0"/>
          <a:ext cx="0" cy="0"/>
          <a:chOff x="0" y="0"/>
          <a:chExt cx="0" cy="0"/>
        </a:xfrm>
      </p:grpSpPr>
      <p:sp>
        <p:nvSpPr>
          <p:cNvPr id="14" name="Rectangle 13"/>
          <p:cNvSpPr/>
          <p:nvPr userDrawn="1"/>
        </p:nvSpPr>
        <p:spPr>
          <a:xfrm>
            <a:off x="0" y="1158948"/>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524000"/>
            <a:ext cx="11379200" cy="4876800"/>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Freeform 10"/>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
        <p:nvSpPr>
          <p:cNvPr id="12" name="Content Placeholder 9"/>
          <p:cNvSpPr>
            <a:spLocks noGrp="1"/>
          </p:cNvSpPr>
          <p:nvPr>
            <p:ph sz="quarter" idx="18"/>
          </p:nvPr>
        </p:nvSpPr>
        <p:spPr>
          <a:xfrm>
            <a:off x="660400" y="1828798"/>
            <a:ext cx="10058400" cy="4191003"/>
          </a:xfrm>
        </p:spPr>
        <p:txBody>
          <a:bodyPr/>
          <a:lstStyle>
            <a:lvl1pPr>
              <a:defRPr>
                <a:solidFill>
                  <a:schemeClr val="bg1"/>
                </a:solidFill>
              </a:defRPr>
            </a:lvl1pPr>
            <a:lvl2pPr>
              <a:defRPr b="0">
                <a:solidFill>
                  <a:schemeClr val="tx2">
                    <a:lumMod val="75000"/>
                  </a:schemeClr>
                </a:solidFill>
              </a:defRPr>
            </a:lvl2pPr>
            <a:lvl3pPr>
              <a:defRPr>
                <a:solidFill>
                  <a:schemeClr val="bg1"/>
                </a:solidFill>
              </a:defRPr>
            </a:lvl3pPr>
            <a:lvl4pPr marL="230188" indent="-230188">
              <a:buFont typeface="Arial" panose="020B0604020202020204" pitchFamily="34" charset="0"/>
              <a:buChar char="•"/>
              <a:defRPr>
                <a:solidFill>
                  <a:schemeClr val="bg1"/>
                </a:solidFill>
              </a:defRPr>
            </a:lvl4pPr>
            <a:lvl5pPr marL="460375" indent="-254000">
              <a:buFont typeface="Arial" panose="020B0604020202020204" pitchFamily="34" charset="0"/>
              <a:buChar char="•"/>
              <a:defRPr>
                <a:solidFill>
                  <a:schemeClr val="bg2"/>
                </a:solidFill>
              </a:defRPr>
            </a:lvl5pPr>
            <a:lvl6pPr marL="642938" indent="-242888">
              <a:buFont typeface="Arial" panose="020B0604020202020204" pitchFamily="34" charset="0"/>
              <a:buChar char="•"/>
              <a:defRPr>
                <a:solidFill>
                  <a:schemeClr val="bg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1" y="457201"/>
            <a:ext cx="10058400" cy="685801"/>
          </a:xfrm>
        </p:spPr>
        <p:txBody>
          <a:bodyPr/>
          <a:lstStyle/>
          <a:p>
            <a:r>
              <a:rPr lang="en-US" dirty="0"/>
              <a:t>Click to edit Master title style</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at - Right A">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itle Placeholder - Top"/>
          <p:cNvSpPr>
            <a:spLocks noGrp="1"/>
          </p:cNvSpPr>
          <p:nvPr>
            <p:ph type="title"/>
          </p:nvPr>
        </p:nvSpPr>
        <p:spPr>
          <a:xfrm>
            <a:off x="660400" y="1524000"/>
            <a:ext cx="4582932" cy="2575827"/>
          </a:xfrm>
        </p:spPr>
        <p:txBody>
          <a:bodyPr anchor="b"/>
          <a:lstStyle/>
          <a:p>
            <a:r>
              <a:rPr lang="en-US" dirty="0"/>
              <a:t>Click to edit Master title style</a:t>
            </a:r>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userDrawn="1"/>
        </p:nvPicPr>
        <p:blipFill>
          <a:blip r:embed="rId2"/>
          <a:stretch>
            <a:fillRect/>
          </a:stretch>
        </p:blipFill>
        <p:spPr>
          <a:xfrm rot="10800000">
            <a:off x="5960962" y="2995988"/>
            <a:ext cx="486697" cy="408825"/>
          </a:xfrm>
          <a:prstGeom prst="rect">
            <a:avLst/>
          </a:prstGeom>
        </p:spPr>
      </p:pic>
      <p:sp>
        <p:nvSpPr>
          <p:cNvPr id="12" name="Rectangle 11"/>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Text Placeholder - Left, Mid"/>
          <p:cNvSpPr>
            <a:spLocks noGrp="1"/>
          </p:cNvSpPr>
          <p:nvPr>
            <p:ph type="body" sz="quarter" idx="12" hasCustomPrompt="1"/>
          </p:nvPr>
        </p:nvSpPr>
        <p:spPr>
          <a:xfrm>
            <a:off x="6851344" y="1524000"/>
            <a:ext cx="3867456" cy="3057144"/>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5"/>
                </a:solidFill>
              </a:defRPr>
            </a:lvl2pPr>
          </a:lstStyle>
          <a:p>
            <a:pPr lvl="0"/>
            <a:r>
              <a:rPr lang="en-US" dirty="0"/>
              <a:t>#</a:t>
            </a:r>
            <a:r>
              <a:rPr lang="en-US" dirty="0" err="1"/>
              <a:t>tk</a:t>
            </a:r>
            <a:endParaRPr lang="en-US" dirty="0"/>
          </a:p>
          <a:p>
            <a:pPr lvl="1"/>
            <a:r>
              <a:rPr lang="en-US" dirty="0"/>
              <a:t>description</a:t>
            </a:r>
          </a:p>
        </p:txBody>
      </p:sp>
      <p:sp>
        <p:nvSpPr>
          <p:cNvPr id="2" name="Footer Placeholder 1"/>
          <p:cNvSpPr>
            <a:spLocks noGrp="1"/>
          </p:cNvSpPr>
          <p:nvPr>
            <p:ph type="ftr" sz="quarter" idx="13"/>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4"/>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7760667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at - Right A_Dark">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Rectangle 11"/>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itle Placeholder - Top"/>
          <p:cNvSpPr>
            <a:spLocks noGrp="1"/>
          </p:cNvSpPr>
          <p:nvPr>
            <p:ph type="title"/>
          </p:nvPr>
        </p:nvSpPr>
        <p:spPr>
          <a:xfrm>
            <a:off x="660400" y="1524000"/>
            <a:ext cx="4582932" cy="2575827"/>
          </a:xfrm>
        </p:spPr>
        <p:txBody>
          <a:bodyPr anchor="b"/>
          <a:lstStyle/>
          <a:p>
            <a:r>
              <a:rPr lang="en-US" dirty="0"/>
              <a:t>Click to edit Master title style</a:t>
            </a:r>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 Left, Mid"/>
          <p:cNvSpPr>
            <a:spLocks noGrp="1"/>
          </p:cNvSpPr>
          <p:nvPr>
            <p:ph type="body" sz="quarter" idx="12" hasCustomPrompt="1"/>
          </p:nvPr>
        </p:nvSpPr>
        <p:spPr>
          <a:xfrm>
            <a:off x="6851344" y="1524000"/>
            <a:ext cx="3867456" cy="3057144"/>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3">
                    <a:lumMod val="20000"/>
                    <a:lumOff val="80000"/>
                  </a:schemeClr>
                </a:solidFill>
              </a:defRPr>
            </a:lvl2pPr>
          </a:lstStyle>
          <a:p>
            <a:pPr lvl="0"/>
            <a:r>
              <a:rPr lang="en-US" dirty="0"/>
              <a:t>#</a:t>
            </a:r>
            <a:r>
              <a:rPr lang="en-US" dirty="0" err="1"/>
              <a:t>tk</a:t>
            </a:r>
            <a:endParaRPr lang="en-US" dirty="0"/>
          </a:p>
          <a:p>
            <a:pPr lvl="1"/>
            <a:r>
              <a:rPr lang="en-US" dirty="0"/>
              <a:t>description</a:t>
            </a:r>
          </a:p>
        </p:txBody>
      </p:sp>
      <p:sp>
        <p:nvSpPr>
          <p:cNvPr id="2" name="Footer Placeholder 1"/>
          <p:cNvSpPr>
            <a:spLocks noGrp="1"/>
          </p:cNvSpPr>
          <p:nvPr>
            <p:ph type="ftr" sz="quarter" idx="13"/>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4"/>
          </p:nvPr>
        </p:nvSpPr>
        <p:spPr/>
        <p:txBody>
          <a:bodyPr/>
          <a:lstStyle/>
          <a:p>
            <a:fld id="{D80659BF-CB79-4A8E-8A5E-9707540CF6F7}"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rot="10800000">
            <a:off x="5960962" y="2995988"/>
            <a:ext cx="486697" cy="408825"/>
          </a:xfrm>
          <a:prstGeom prst="rect">
            <a:avLst/>
          </a:prstGeom>
        </p:spPr>
      </p:pic>
    </p:spTree>
    <p:extLst>
      <p:ext uri="{BB962C8B-B14F-4D97-AF65-F5344CB8AC3E}">
        <p14:creationId xmlns:p14="http://schemas.microsoft.com/office/powerpoint/2010/main" val="3634126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tat - Left A">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 Left, Mid"/>
          <p:cNvSpPr>
            <a:spLocks noGrp="1"/>
          </p:cNvSpPr>
          <p:nvPr>
            <p:ph type="body" sz="quarter" idx="12" hasCustomPrompt="1"/>
          </p:nvPr>
        </p:nvSpPr>
        <p:spPr>
          <a:xfrm>
            <a:off x="1307592" y="1803699"/>
            <a:ext cx="3867456" cy="2743200"/>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5"/>
                </a:solidFill>
              </a:defRPr>
            </a:lvl2pPr>
          </a:lstStyle>
          <a:p>
            <a:pPr lvl="0"/>
            <a:r>
              <a:rPr lang="en-US" dirty="0"/>
              <a:t>#</a:t>
            </a:r>
            <a:r>
              <a:rPr lang="en-US" dirty="0" err="1"/>
              <a:t>tk</a:t>
            </a:r>
            <a:endParaRPr lang="en-US" dirty="0"/>
          </a:p>
          <a:p>
            <a:pPr lvl="1"/>
            <a:r>
              <a:rPr lang="en-US" dirty="0"/>
              <a:t>description</a:t>
            </a:r>
          </a:p>
        </p:txBody>
      </p:sp>
      <p:pic>
        <p:nvPicPr>
          <p:cNvPr id="12" name="Picture 11"/>
          <p:cNvPicPr>
            <a:picLocks noChangeAspect="1"/>
          </p:cNvPicPr>
          <p:nvPr userDrawn="1"/>
        </p:nvPicPr>
        <p:blipFill>
          <a:blip r:embed="rId2"/>
          <a:stretch>
            <a:fillRect/>
          </a:stretch>
        </p:blipFill>
        <p:spPr>
          <a:xfrm rot="10800000">
            <a:off x="522025" y="2995988"/>
            <a:ext cx="486697" cy="408825"/>
          </a:xfrm>
          <a:prstGeom prst="rect">
            <a:avLst/>
          </a:prstGeom>
        </p:spPr>
      </p:pic>
      <p:sp>
        <p:nvSpPr>
          <p:cNvPr id="15" name="Rectangle 14"/>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0" name="Title Placeholder - Top"/>
          <p:cNvSpPr>
            <a:spLocks noGrp="1"/>
          </p:cNvSpPr>
          <p:nvPr>
            <p:ph type="title"/>
          </p:nvPr>
        </p:nvSpPr>
        <p:spPr>
          <a:xfrm>
            <a:off x="6135868" y="1524000"/>
            <a:ext cx="4582932" cy="2575827"/>
          </a:xfrm>
        </p:spPr>
        <p:txBody>
          <a:bodyPr anchor="b"/>
          <a:lstStyle/>
          <a:p>
            <a:r>
              <a:rPr lang="en-US" dirty="0"/>
              <a:t>Click to edit Master title style</a:t>
            </a:r>
          </a:p>
        </p:txBody>
      </p: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tat - Left A_Dark">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 Left, Mid"/>
          <p:cNvSpPr>
            <a:spLocks noGrp="1"/>
          </p:cNvSpPr>
          <p:nvPr>
            <p:ph type="body" sz="quarter" idx="12" hasCustomPrompt="1"/>
          </p:nvPr>
        </p:nvSpPr>
        <p:spPr>
          <a:xfrm>
            <a:off x="1307592" y="1803699"/>
            <a:ext cx="3867456" cy="2743200"/>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3">
                    <a:lumMod val="20000"/>
                    <a:lumOff val="80000"/>
                  </a:schemeClr>
                </a:solidFill>
              </a:defRPr>
            </a:lvl2pPr>
          </a:lstStyle>
          <a:p>
            <a:pPr lvl="0"/>
            <a:r>
              <a:rPr lang="en-US" dirty="0"/>
              <a:t>#</a:t>
            </a:r>
            <a:r>
              <a:rPr lang="en-US" dirty="0" err="1"/>
              <a:t>tk</a:t>
            </a:r>
            <a:endParaRPr lang="en-US" dirty="0"/>
          </a:p>
          <a:p>
            <a:pPr lvl="1"/>
            <a:r>
              <a:rPr lang="en-US" dirty="0"/>
              <a:t>description</a:t>
            </a:r>
          </a:p>
        </p:txBody>
      </p:sp>
      <p:pic>
        <p:nvPicPr>
          <p:cNvPr id="54" name="Picture 53"/>
          <p:cNvPicPr>
            <a:picLocks noChangeAspect="1"/>
          </p:cNvPicPr>
          <p:nvPr userDrawn="1"/>
        </p:nvPicPr>
        <p:blipFill>
          <a:blip r:embed="rId2"/>
          <a:stretch>
            <a:fillRect/>
          </a:stretch>
        </p:blipFill>
        <p:spPr>
          <a:xfrm rot="10800000">
            <a:off x="522025" y="2995988"/>
            <a:ext cx="486697" cy="408825"/>
          </a:xfrm>
          <a:prstGeom prst="rect">
            <a:avLst/>
          </a:prstGeom>
        </p:spPr>
      </p:pic>
      <p:sp>
        <p:nvSpPr>
          <p:cNvPr id="14" name="Rectangle 13"/>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Footer Placeholder 2"/>
          <p:cNvSpPr>
            <a:spLocks noGrp="1"/>
          </p:cNvSpPr>
          <p:nvPr>
            <p:ph type="ftr" sz="quarter" idx="3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37"/>
          </p:nvPr>
        </p:nvSpPr>
        <p:spPr/>
        <p:txBody>
          <a:bodyPr/>
          <a:lstStyle/>
          <a:p>
            <a:fld id="{D80659BF-CB79-4A8E-8A5E-9707540CF6F7}" type="slidenum">
              <a:rPr lang="en-US" smtClean="0"/>
              <a:pPr/>
              <a:t>‹#›</a:t>
            </a:fld>
            <a:endParaRPr lang="en-US" dirty="0"/>
          </a:p>
        </p:txBody>
      </p:sp>
      <p:sp>
        <p:nvSpPr>
          <p:cNvPr id="10" name="Title Placeholder - Top"/>
          <p:cNvSpPr>
            <a:spLocks noGrp="1"/>
          </p:cNvSpPr>
          <p:nvPr>
            <p:ph type="title"/>
          </p:nvPr>
        </p:nvSpPr>
        <p:spPr>
          <a:xfrm>
            <a:off x="6135868" y="1524000"/>
            <a:ext cx="4582932" cy="2575827"/>
          </a:xfrm>
        </p:spPr>
        <p:txBody>
          <a:bodyPr anchor="b"/>
          <a:lstStyle/>
          <a:p>
            <a:r>
              <a:rPr lang="en-US" dirty="0"/>
              <a:t>Click to edit Master title style</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tat - Right B">
    <p:bg>
      <p:bgRef idx="1001">
        <a:schemeClr val="bg1"/>
      </p:bgRef>
    </p:bg>
    <p:spTree>
      <p:nvGrpSpPr>
        <p:cNvPr id="1" name=""/>
        <p:cNvGrpSpPr/>
        <p:nvPr/>
      </p:nvGrpSpPr>
      <p:grpSpPr>
        <a:xfrm>
          <a:off x="0" y="0"/>
          <a:ext cx="0" cy="0"/>
          <a:chOff x="0" y="0"/>
          <a:chExt cx="0" cy="0"/>
        </a:xfrm>
      </p:grpSpPr>
      <p:sp>
        <p:nvSpPr>
          <p:cNvPr id="31" name="Rectangle 30"/>
          <p:cNvSpPr/>
          <p:nvPr userDrawn="1"/>
        </p:nvSpPr>
        <p:spPr>
          <a:xfrm>
            <a:off x="667264" y="1149926"/>
            <a:ext cx="887215" cy="374073"/>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userDrawn="1"/>
        </p:nvPicPr>
        <p:blipFill>
          <a:blip r:embed="rId2"/>
          <a:stretch>
            <a:fillRect/>
          </a:stretch>
        </p:blipFill>
        <p:spPr>
          <a:xfrm rot="10800000">
            <a:off x="5377909" y="2983299"/>
            <a:ext cx="486697" cy="408825"/>
          </a:xfrm>
          <a:prstGeom prst="rect">
            <a:avLst/>
          </a:prstGeom>
        </p:spPr>
      </p:pic>
      <p:sp>
        <p:nvSpPr>
          <p:cNvPr id="44" name="Title Placeholder - Top"/>
          <p:cNvSpPr>
            <a:spLocks noGrp="1"/>
          </p:cNvSpPr>
          <p:nvPr>
            <p:ph type="title" hasCustomPrompt="1"/>
          </p:nvPr>
        </p:nvSpPr>
        <p:spPr>
          <a:xfrm>
            <a:off x="660400" y="457201"/>
            <a:ext cx="3352798" cy="2057399"/>
          </a:xfrm>
        </p:spPr>
        <p:txBody>
          <a:bodyPr/>
          <a:lstStyle>
            <a:lvl1pPr>
              <a:defRPr/>
            </a:lvl1pPr>
          </a:lstStyle>
          <a:p>
            <a:r>
              <a:rPr lang="en-US" dirty="0"/>
              <a:t>Click to add title</a:t>
            </a:r>
          </a:p>
        </p:txBody>
      </p:sp>
      <p:sp>
        <p:nvSpPr>
          <p:cNvPr id="46" name="Text Placeholder - Left, Mid"/>
          <p:cNvSpPr>
            <a:spLocks noGrp="1"/>
          </p:cNvSpPr>
          <p:nvPr>
            <p:ph type="body" sz="quarter" idx="13"/>
          </p:nvPr>
        </p:nvSpPr>
        <p:spPr>
          <a:xfrm>
            <a:off x="660400" y="3200400"/>
            <a:ext cx="3352799"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48" name="Text Placeholder - Left, Mid"/>
          <p:cNvSpPr>
            <a:spLocks noGrp="1"/>
          </p:cNvSpPr>
          <p:nvPr>
            <p:ph type="body" sz="quarter" idx="12" hasCustomPrompt="1"/>
          </p:nvPr>
        </p:nvSpPr>
        <p:spPr>
          <a:xfrm>
            <a:off x="6144768" y="1524000"/>
            <a:ext cx="4574032" cy="3057144"/>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5"/>
                </a:solidFill>
              </a:defRPr>
            </a:lvl2pPr>
          </a:lstStyle>
          <a:p>
            <a:pPr lvl="0"/>
            <a:r>
              <a:rPr lang="en-US" dirty="0"/>
              <a:t>#</a:t>
            </a:r>
            <a:r>
              <a:rPr lang="en-US" dirty="0" err="1"/>
              <a:t>tk</a:t>
            </a:r>
            <a:endParaRPr lang="en-US" dirty="0"/>
          </a:p>
          <a:p>
            <a:pPr lvl="1"/>
            <a:r>
              <a:rPr lang="en-US" dirty="0"/>
              <a:t>description</a:t>
            </a:r>
          </a:p>
        </p:txBody>
      </p:sp>
      <p:grpSp>
        <p:nvGrpSpPr>
          <p:cNvPr id="40" name="MathPattern"/>
          <p:cNvGrpSpPr>
            <a:grpSpLocks noChangeAspect="1"/>
          </p:cNvGrpSpPr>
          <p:nvPr userDrawn="1"/>
        </p:nvGrpSpPr>
        <p:grpSpPr>
          <a:xfrm>
            <a:off x="5754743" y="5661990"/>
            <a:ext cx="4440665" cy="1066802"/>
            <a:chOff x="5592762" y="50799"/>
            <a:chExt cx="4064000" cy="976314"/>
          </a:xfrm>
          <a:solidFill>
            <a:schemeClr val="accent1"/>
          </a:solidFill>
        </p:grpSpPr>
        <p:sp>
          <p:nvSpPr>
            <p:cNvPr id="41" name="Freeform 40"/>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41"/>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46"/>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48"/>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9"/>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50"/>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51"/>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52"/>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53"/>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4"/>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55"/>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56"/>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Footer Placeholder 1"/>
          <p:cNvSpPr>
            <a:spLocks noGrp="1"/>
          </p:cNvSpPr>
          <p:nvPr>
            <p:ph type="ftr" sz="quarter" idx="14"/>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5"/>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22218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tat - Right B_Dark">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6" name="MathPattern"/>
          <p:cNvGrpSpPr>
            <a:grpSpLocks noChangeAspect="1"/>
          </p:cNvGrpSpPr>
          <p:nvPr userDrawn="1"/>
        </p:nvGrpSpPr>
        <p:grpSpPr>
          <a:xfrm>
            <a:off x="5754743" y="5661990"/>
            <a:ext cx="4440665" cy="1066802"/>
            <a:chOff x="5592762" y="50799"/>
            <a:chExt cx="4064000" cy="976314"/>
          </a:xfrm>
        </p:grpSpPr>
        <p:sp>
          <p:nvSpPr>
            <p:cNvPr id="27" name="Freeform 26"/>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4"/>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5"/>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6"/>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7"/>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8"/>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4" name="Title Placeholder - Top"/>
          <p:cNvSpPr>
            <a:spLocks noGrp="1"/>
          </p:cNvSpPr>
          <p:nvPr>
            <p:ph type="title" hasCustomPrompt="1"/>
          </p:nvPr>
        </p:nvSpPr>
        <p:spPr>
          <a:xfrm>
            <a:off x="660400" y="457201"/>
            <a:ext cx="3352798" cy="2057399"/>
          </a:xfrm>
        </p:spPr>
        <p:txBody>
          <a:bodyPr/>
          <a:lstStyle>
            <a:lvl1pPr>
              <a:defRPr/>
            </a:lvl1pPr>
          </a:lstStyle>
          <a:p>
            <a:r>
              <a:rPr lang="en-US" dirty="0"/>
              <a:t>Click to add title</a:t>
            </a:r>
          </a:p>
        </p:txBody>
      </p:sp>
      <p:sp>
        <p:nvSpPr>
          <p:cNvPr id="46" name="Text Placeholder - Left, Mid"/>
          <p:cNvSpPr>
            <a:spLocks noGrp="1"/>
          </p:cNvSpPr>
          <p:nvPr>
            <p:ph type="body" sz="quarter" idx="13"/>
          </p:nvPr>
        </p:nvSpPr>
        <p:spPr>
          <a:xfrm>
            <a:off x="660400" y="3200400"/>
            <a:ext cx="3352799"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48" name="Text Placeholder - Left, Mid"/>
          <p:cNvSpPr>
            <a:spLocks noGrp="1"/>
          </p:cNvSpPr>
          <p:nvPr>
            <p:ph type="body" sz="quarter" idx="12" hasCustomPrompt="1"/>
          </p:nvPr>
        </p:nvSpPr>
        <p:spPr>
          <a:xfrm>
            <a:off x="6144768" y="1524000"/>
            <a:ext cx="4574032" cy="3057144"/>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3">
                    <a:lumMod val="20000"/>
                    <a:lumOff val="80000"/>
                  </a:schemeClr>
                </a:solidFill>
              </a:defRPr>
            </a:lvl2pPr>
          </a:lstStyle>
          <a:p>
            <a:pPr lvl="0"/>
            <a:r>
              <a:rPr lang="en-US" dirty="0"/>
              <a:t>#</a:t>
            </a:r>
            <a:r>
              <a:rPr lang="en-US" dirty="0" err="1"/>
              <a:t>tk</a:t>
            </a:r>
            <a:endParaRPr lang="en-US" dirty="0"/>
          </a:p>
          <a:p>
            <a:pPr lvl="1"/>
            <a:r>
              <a:rPr lang="en-US" dirty="0"/>
              <a:t>description</a:t>
            </a:r>
          </a:p>
        </p:txBody>
      </p:sp>
      <p:pic>
        <p:nvPicPr>
          <p:cNvPr id="41" name="Picture 40"/>
          <p:cNvPicPr>
            <a:picLocks noChangeAspect="1"/>
          </p:cNvPicPr>
          <p:nvPr userDrawn="1"/>
        </p:nvPicPr>
        <p:blipFill>
          <a:blip r:embed="rId2"/>
          <a:stretch>
            <a:fillRect/>
          </a:stretch>
        </p:blipFill>
        <p:spPr>
          <a:xfrm rot="10800000">
            <a:off x="5377909" y="2983299"/>
            <a:ext cx="486697" cy="408825"/>
          </a:xfrm>
          <a:prstGeom prst="rect">
            <a:avLst/>
          </a:prstGeom>
        </p:spPr>
      </p:pic>
      <p:sp>
        <p:nvSpPr>
          <p:cNvPr id="2" name="Footer Placeholder 1"/>
          <p:cNvSpPr>
            <a:spLocks noGrp="1"/>
          </p:cNvSpPr>
          <p:nvPr>
            <p:ph type="ftr" sz="quarter" idx="14"/>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5"/>
          </p:nvPr>
        </p:nvSpPr>
        <p:spPr/>
        <p:txBody>
          <a:bodyPr/>
          <a:lstStyle/>
          <a:p>
            <a:fld id="{D80659BF-CB79-4A8E-8A5E-9707540CF6F7}" type="slidenum">
              <a:rPr lang="en-US" smtClean="0"/>
              <a:pPr/>
              <a:t>‹#›</a:t>
            </a:fld>
            <a:endParaRPr lang="en-US" dirty="0"/>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tat - Left B">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 Left, Mid"/>
          <p:cNvSpPr>
            <a:spLocks noGrp="1"/>
          </p:cNvSpPr>
          <p:nvPr>
            <p:ph type="body" sz="quarter" idx="12" hasCustomPrompt="1"/>
          </p:nvPr>
        </p:nvSpPr>
        <p:spPr>
          <a:xfrm>
            <a:off x="1307592" y="1803699"/>
            <a:ext cx="3867456" cy="2743200"/>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5"/>
                </a:solidFill>
              </a:defRPr>
            </a:lvl2pPr>
          </a:lstStyle>
          <a:p>
            <a:pPr lvl="0"/>
            <a:r>
              <a:rPr lang="en-US" dirty="0"/>
              <a:t>#</a:t>
            </a:r>
            <a:r>
              <a:rPr lang="en-US" dirty="0" err="1"/>
              <a:t>tk</a:t>
            </a:r>
            <a:endParaRPr lang="en-US" dirty="0"/>
          </a:p>
          <a:p>
            <a:pPr lvl="1"/>
            <a:r>
              <a:rPr lang="en-US" dirty="0"/>
              <a:t>description</a:t>
            </a:r>
          </a:p>
        </p:txBody>
      </p:sp>
      <p:pic>
        <p:nvPicPr>
          <p:cNvPr id="12" name="Picture 11"/>
          <p:cNvPicPr>
            <a:picLocks noChangeAspect="1"/>
          </p:cNvPicPr>
          <p:nvPr userDrawn="1"/>
        </p:nvPicPr>
        <p:blipFill>
          <a:blip r:embed="rId2"/>
          <a:stretch>
            <a:fillRect/>
          </a:stretch>
        </p:blipFill>
        <p:spPr>
          <a:xfrm rot="10800000">
            <a:off x="522025" y="2995988"/>
            <a:ext cx="486697" cy="408825"/>
          </a:xfrm>
          <a:prstGeom prst="rect">
            <a:avLst/>
          </a:prstGeom>
        </p:spPr>
      </p:pic>
      <p:sp>
        <p:nvSpPr>
          <p:cNvPr id="15" name="Rectangle 14"/>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3" name="Title Placeholder - Top"/>
          <p:cNvSpPr>
            <a:spLocks noGrp="1"/>
          </p:cNvSpPr>
          <p:nvPr>
            <p:ph type="title" hasCustomPrompt="1"/>
          </p:nvPr>
        </p:nvSpPr>
        <p:spPr>
          <a:xfrm>
            <a:off x="7366001" y="457201"/>
            <a:ext cx="3352798" cy="2057399"/>
          </a:xfrm>
        </p:spPr>
        <p:txBody>
          <a:bodyPr/>
          <a:lstStyle>
            <a:lvl1pPr>
              <a:defRPr/>
            </a:lvl1pPr>
          </a:lstStyle>
          <a:p>
            <a:r>
              <a:rPr lang="en-US" dirty="0"/>
              <a:t>Click to add title</a:t>
            </a:r>
          </a:p>
        </p:txBody>
      </p:sp>
      <p:sp>
        <p:nvSpPr>
          <p:cNvPr id="14" name="Text Placeholder - Left, Mid"/>
          <p:cNvSpPr>
            <a:spLocks noGrp="1"/>
          </p:cNvSpPr>
          <p:nvPr>
            <p:ph type="body" sz="quarter" idx="13"/>
          </p:nvPr>
        </p:nvSpPr>
        <p:spPr>
          <a:xfrm>
            <a:off x="7366001" y="3200400"/>
            <a:ext cx="3352799"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cxnSp>
        <p:nvCxnSpPr>
          <p:cNvPr id="17" name="RuleLine - Mid"/>
          <p:cNvCxnSpPr/>
          <p:nvPr userDrawn="1"/>
        </p:nvCxnSpPr>
        <p:spPr>
          <a:xfrm>
            <a:off x="7358762"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t - Left B_Dark">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 Left, Mid"/>
          <p:cNvSpPr>
            <a:spLocks noGrp="1"/>
          </p:cNvSpPr>
          <p:nvPr>
            <p:ph type="body" sz="quarter" idx="12" hasCustomPrompt="1"/>
          </p:nvPr>
        </p:nvSpPr>
        <p:spPr>
          <a:xfrm>
            <a:off x="1307592" y="1803699"/>
            <a:ext cx="3867456" cy="2743200"/>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3">
                    <a:lumMod val="20000"/>
                    <a:lumOff val="80000"/>
                  </a:schemeClr>
                </a:solidFill>
              </a:defRPr>
            </a:lvl2pPr>
          </a:lstStyle>
          <a:p>
            <a:pPr lvl="0"/>
            <a:r>
              <a:rPr lang="en-US" dirty="0"/>
              <a:t>#</a:t>
            </a:r>
            <a:r>
              <a:rPr lang="en-US" dirty="0" err="1"/>
              <a:t>tk</a:t>
            </a:r>
            <a:endParaRPr lang="en-US" dirty="0"/>
          </a:p>
          <a:p>
            <a:pPr lvl="1"/>
            <a:r>
              <a:rPr lang="en-US" dirty="0"/>
              <a:t>description</a:t>
            </a:r>
          </a:p>
        </p:txBody>
      </p:sp>
      <p:pic>
        <p:nvPicPr>
          <p:cNvPr id="54" name="Picture 53"/>
          <p:cNvPicPr>
            <a:picLocks noChangeAspect="1"/>
          </p:cNvPicPr>
          <p:nvPr userDrawn="1"/>
        </p:nvPicPr>
        <p:blipFill>
          <a:blip r:embed="rId2"/>
          <a:stretch>
            <a:fillRect/>
          </a:stretch>
        </p:blipFill>
        <p:spPr>
          <a:xfrm rot="10800000">
            <a:off x="522025" y="2995988"/>
            <a:ext cx="486697" cy="408825"/>
          </a:xfrm>
          <a:prstGeom prst="rect">
            <a:avLst/>
          </a:prstGeom>
        </p:spPr>
      </p:pic>
      <p:sp>
        <p:nvSpPr>
          <p:cNvPr id="14" name="Rectangle 13"/>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Footer Placeholder 2"/>
          <p:cNvSpPr>
            <a:spLocks noGrp="1"/>
          </p:cNvSpPr>
          <p:nvPr>
            <p:ph type="ftr" sz="quarter" idx="3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37"/>
          </p:nvPr>
        </p:nvSpPr>
        <p:spPr/>
        <p:txBody>
          <a:bodyPr/>
          <a:lstStyle/>
          <a:p>
            <a:fld id="{D80659BF-CB79-4A8E-8A5E-9707540CF6F7}" type="slidenum">
              <a:rPr lang="en-US" smtClean="0"/>
              <a:pPr/>
              <a:t>‹#›</a:t>
            </a:fld>
            <a:endParaRPr lang="en-US" dirty="0"/>
          </a:p>
        </p:txBody>
      </p:sp>
      <p:sp>
        <p:nvSpPr>
          <p:cNvPr id="11" name="Title Placeholder - Top"/>
          <p:cNvSpPr>
            <a:spLocks noGrp="1"/>
          </p:cNvSpPr>
          <p:nvPr>
            <p:ph type="title" hasCustomPrompt="1"/>
          </p:nvPr>
        </p:nvSpPr>
        <p:spPr>
          <a:xfrm>
            <a:off x="7366001" y="457201"/>
            <a:ext cx="3352798" cy="2057399"/>
          </a:xfrm>
        </p:spPr>
        <p:txBody>
          <a:bodyPr/>
          <a:lstStyle>
            <a:lvl1pPr>
              <a:defRPr/>
            </a:lvl1pPr>
          </a:lstStyle>
          <a:p>
            <a:r>
              <a:rPr lang="en-US" dirty="0"/>
              <a:t>Click to add title</a:t>
            </a:r>
          </a:p>
        </p:txBody>
      </p:sp>
      <p:sp>
        <p:nvSpPr>
          <p:cNvPr id="12" name="Text Placeholder - Left, Mid"/>
          <p:cNvSpPr>
            <a:spLocks noGrp="1"/>
          </p:cNvSpPr>
          <p:nvPr>
            <p:ph type="body" sz="quarter" idx="13"/>
          </p:nvPr>
        </p:nvSpPr>
        <p:spPr>
          <a:xfrm>
            <a:off x="7366001" y="3200400"/>
            <a:ext cx="3352799"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cxnSp>
        <p:nvCxnSpPr>
          <p:cNvPr id="15" name="RuleLine - Mid"/>
          <p:cNvCxnSpPr/>
          <p:nvPr userDrawn="1"/>
        </p:nvCxnSpPr>
        <p:spPr>
          <a:xfrm>
            <a:off x="7358762"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tat - Right C + Image">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 Left, Mid"/>
          <p:cNvSpPr>
            <a:spLocks noGrp="1"/>
          </p:cNvSpPr>
          <p:nvPr>
            <p:ph type="body" sz="quarter" idx="12" hasCustomPrompt="1"/>
          </p:nvPr>
        </p:nvSpPr>
        <p:spPr>
          <a:xfrm>
            <a:off x="6851344" y="1803699"/>
            <a:ext cx="3867456" cy="2743200"/>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5"/>
                </a:solidFill>
              </a:defRPr>
            </a:lvl2pPr>
          </a:lstStyle>
          <a:p>
            <a:pPr lvl="0"/>
            <a:r>
              <a:rPr lang="en-US" dirty="0"/>
              <a:t>#</a:t>
            </a:r>
            <a:r>
              <a:rPr lang="en-US" dirty="0" err="1"/>
              <a:t>tk</a:t>
            </a:r>
            <a:endParaRPr lang="en-US" dirty="0"/>
          </a:p>
          <a:p>
            <a:pPr lvl="1"/>
            <a:r>
              <a:rPr lang="en-US" dirty="0"/>
              <a:t>description</a:t>
            </a:r>
          </a:p>
        </p:txBody>
      </p:sp>
      <p:pic>
        <p:nvPicPr>
          <p:cNvPr id="12" name="Picture 11"/>
          <p:cNvPicPr>
            <a:picLocks noChangeAspect="1"/>
          </p:cNvPicPr>
          <p:nvPr userDrawn="1"/>
        </p:nvPicPr>
        <p:blipFill>
          <a:blip r:embed="rId2"/>
          <a:stretch>
            <a:fillRect/>
          </a:stretch>
        </p:blipFill>
        <p:spPr>
          <a:xfrm rot="10800000">
            <a:off x="6065777" y="2995988"/>
            <a:ext cx="486697" cy="408825"/>
          </a:xfrm>
          <a:prstGeom prst="rect">
            <a:avLst/>
          </a:prstGeom>
        </p:spPr>
      </p:pic>
      <p:sp>
        <p:nvSpPr>
          <p:cNvPr id="13"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0" name="Freeform 9"/>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Tree>
    <p:extLst>
      <p:ext uri="{BB962C8B-B14F-4D97-AF65-F5344CB8AC3E}">
        <p14:creationId xmlns:p14="http://schemas.microsoft.com/office/powerpoint/2010/main" val="3398216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tat - Right C + Image_Dark">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 Left, Mid"/>
          <p:cNvSpPr>
            <a:spLocks noGrp="1"/>
          </p:cNvSpPr>
          <p:nvPr>
            <p:ph type="body" sz="quarter" idx="12" hasCustomPrompt="1"/>
          </p:nvPr>
        </p:nvSpPr>
        <p:spPr>
          <a:xfrm>
            <a:off x="6851344" y="1803699"/>
            <a:ext cx="3867456" cy="2743200"/>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3">
                    <a:lumMod val="20000"/>
                    <a:lumOff val="80000"/>
                  </a:schemeClr>
                </a:solidFill>
              </a:defRPr>
            </a:lvl2pPr>
          </a:lstStyle>
          <a:p>
            <a:pPr lvl="0"/>
            <a:r>
              <a:rPr lang="en-US" dirty="0"/>
              <a:t>#</a:t>
            </a:r>
            <a:r>
              <a:rPr lang="en-US" dirty="0" err="1"/>
              <a:t>tk</a:t>
            </a:r>
            <a:endParaRPr lang="en-US" dirty="0"/>
          </a:p>
          <a:p>
            <a:pPr lvl="1"/>
            <a:r>
              <a:rPr lang="en-US" dirty="0"/>
              <a:t>description</a:t>
            </a:r>
          </a:p>
        </p:txBody>
      </p:sp>
      <p:pic>
        <p:nvPicPr>
          <p:cNvPr id="54" name="Picture 53"/>
          <p:cNvPicPr>
            <a:picLocks noChangeAspect="1"/>
          </p:cNvPicPr>
          <p:nvPr userDrawn="1"/>
        </p:nvPicPr>
        <p:blipFill>
          <a:blip r:embed="rId2"/>
          <a:stretch>
            <a:fillRect/>
          </a:stretch>
        </p:blipFill>
        <p:spPr>
          <a:xfrm rot="10800000">
            <a:off x="6065777" y="2995988"/>
            <a:ext cx="486697" cy="408825"/>
          </a:xfrm>
          <a:prstGeom prst="rect">
            <a:avLst/>
          </a:prstGeom>
        </p:spPr>
      </p:pic>
      <p:sp>
        <p:nvSpPr>
          <p:cNvPr id="11"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2"/>
          <p:cNvSpPr>
            <a:spLocks noGrp="1"/>
          </p:cNvSpPr>
          <p:nvPr>
            <p:ph type="ftr" sz="quarter" idx="3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37"/>
          </p:nvPr>
        </p:nvSpPr>
        <p:spPr/>
        <p:txBody>
          <a:bodyPr/>
          <a:lstStyle/>
          <a:p>
            <a:fld id="{D80659BF-CB79-4A8E-8A5E-9707540CF6F7}" type="slidenum">
              <a:rPr lang="en-US" smtClean="0"/>
              <a:pPr/>
              <a:t>‹#›</a:t>
            </a:fld>
            <a:endParaRPr lang="en-US" dirty="0"/>
          </a:p>
        </p:txBody>
      </p:sp>
      <p:sp>
        <p:nvSpPr>
          <p:cNvPr id="10" name="Freeform 9"/>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 - Center">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2674088"/>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Content Placeholder 9"/>
          <p:cNvSpPr>
            <a:spLocks noGrp="1"/>
          </p:cNvSpPr>
          <p:nvPr>
            <p:ph sz="quarter" idx="16"/>
          </p:nvPr>
        </p:nvSpPr>
        <p:spPr>
          <a:xfrm>
            <a:off x="660400" y="1828798"/>
            <a:ext cx="10058400" cy="4191003"/>
          </a:xfrm>
        </p:spPr>
        <p:txBody>
          <a:bodyPr/>
          <a:lstStyle>
            <a:lvl2pPr>
              <a:defRPr b="0">
                <a:solidFill>
                  <a:schemeClr val="bg2">
                    <a:lumMod val="75000"/>
                  </a:schemeClr>
                </a:solidFill>
              </a:defRPr>
            </a:lvl2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19" name="RuleLine - Top"/>
          <p:cNvCxnSpPr/>
          <p:nvPr userDrawn="1"/>
        </p:nvCxnSpPr>
        <p:spPr>
          <a:xfrm>
            <a:off x="5482705" y="1328928"/>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7"/>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8"/>
          </p:nvPr>
        </p:nvSpPr>
        <p:spPr/>
        <p:txBody>
          <a:bodyPr/>
          <a:lstStyle/>
          <a:p>
            <a:fld id="{D80659BF-CB79-4A8E-8A5E-9707540CF6F7}" type="slidenum">
              <a:rPr lang="en-US" smtClean="0"/>
              <a:pPr/>
              <a:t>‹#›</a:t>
            </a:fld>
            <a:endParaRPr lang="en-US" dirty="0"/>
          </a:p>
        </p:txBody>
      </p: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tat - Left C + Image">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 Left, Mid"/>
          <p:cNvSpPr>
            <a:spLocks noGrp="1"/>
          </p:cNvSpPr>
          <p:nvPr>
            <p:ph type="body" sz="quarter" idx="12" hasCustomPrompt="1"/>
          </p:nvPr>
        </p:nvSpPr>
        <p:spPr>
          <a:xfrm>
            <a:off x="1307592" y="1803699"/>
            <a:ext cx="3867456" cy="2743200"/>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5"/>
                </a:solidFill>
              </a:defRPr>
            </a:lvl2pPr>
          </a:lstStyle>
          <a:p>
            <a:pPr lvl="0"/>
            <a:r>
              <a:rPr lang="en-US" dirty="0"/>
              <a:t>#</a:t>
            </a:r>
            <a:r>
              <a:rPr lang="en-US" dirty="0" err="1"/>
              <a:t>tk</a:t>
            </a:r>
            <a:endParaRPr lang="en-US" dirty="0"/>
          </a:p>
          <a:p>
            <a:pPr lvl="1"/>
            <a:r>
              <a:rPr lang="en-US" dirty="0"/>
              <a:t>description</a:t>
            </a:r>
          </a:p>
        </p:txBody>
      </p:sp>
      <p:pic>
        <p:nvPicPr>
          <p:cNvPr id="12" name="Picture 11"/>
          <p:cNvPicPr>
            <a:picLocks noChangeAspect="1"/>
          </p:cNvPicPr>
          <p:nvPr userDrawn="1"/>
        </p:nvPicPr>
        <p:blipFill>
          <a:blip r:embed="rId2"/>
          <a:stretch>
            <a:fillRect/>
          </a:stretch>
        </p:blipFill>
        <p:spPr>
          <a:xfrm rot="10800000">
            <a:off x="522025" y="2995988"/>
            <a:ext cx="486697" cy="408825"/>
          </a:xfrm>
          <a:prstGeom prst="rect">
            <a:avLst/>
          </a:prstGeom>
        </p:spPr>
      </p:pic>
      <p:sp>
        <p:nvSpPr>
          <p:cNvPr id="13"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2" name="Footer Placeholder 1"/>
          <p:cNvSpPr>
            <a:spLocks noGrp="1"/>
          </p:cNvSpPr>
          <p:nvPr>
            <p:ph type="ftr" sz="quarter" idx="36"/>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tat - Left C + Image_Dark">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 Left, Mid"/>
          <p:cNvSpPr>
            <a:spLocks noGrp="1"/>
          </p:cNvSpPr>
          <p:nvPr>
            <p:ph type="body" sz="quarter" idx="12" hasCustomPrompt="1"/>
          </p:nvPr>
        </p:nvSpPr>
        <p:spPr>
          <a:xfrm>
            <a:off x="1307592" y="1803699"/>
            <a:ext cx="3867456" cy="2743200"/>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3">
                    <a:lumMod val="20000"/>
                    <a:lumOff val="80000"/>
                  </a:schemeClr>
                </a:solidFill>
              </a:defRPr>
            </a:lvl2pPr>
          </a:lstStyle>
          <a:p>
            <a:pPr lvl="0"/>
            <a:r>
              <a:rPr lang="en-US" dirty="0"/>
              <a:t>#</a:t>
            </a:r>
            <a:r>
              <a:rPr lang="en-US" dirty="0" err="1"/>
              <a:t>tk</a:t>
            </a:r>
            <a:endParaRPr lang="en-US" dirty="0"/>
          </a:p>
          <a:p>
            <a:pPr lvl="1"/>
            <a:r>
              <a:rPr lang="en-US" dirty="0"/>
              <a:t>description</a:t>
            </a:r>
          </a:p>
        </p:txBody>
      </p:sp>
      <p:pic>
        <p:nvPicPr>
          <p:cNvPr id="54" name="Picture 53"/>
          <p:cNvPicPr>
            <a:picLocks noChangeAspect="1"/>
          </p:cNvPicPr>
          <p:nvPr userDrawn="1"/>
        </p:nvPicPr>
        <p:blipFill>
          <a:blip r:embed="rId2"/>
          <a:stretch>
            <a:fillRect/>
          </a:stretch>
        </p:blipFill>
        <p:spPr>
          <a:xfrm rot="10800000">
            <a:off x="522025" y="2995988"/>
            <a:ext cx="486697" cy="408825"/>
          </a:xfrm>
          <a:prstGeom prst="rect">
            <a:avLst/>
          </a:prstGeom>
        </p:spPr>
      </p:pic>
      <p:sp>
        <p:nvSpPr>
          <p:cNvPr id="11"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2"/>
          <p:cNvSpPr>
            <a:spLocks noGrp="1"/>
          </p:cNvSpPr>
          <p:nvPr>
            <p:ph type="ftr" sz="quarter" idx="3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5091292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quence, text 3">
    <p:bg>
      <p:bgRef idx="1001">
        <a:schemeClr val="bg1"/>
      </p:bgRef>
    </p:bg>
    <p:spTree>
      <p:nvGrpSpPr>
        <p:cNvPr id="1" name=""/>
        <p:cNvGrpSpPr/>
        <p:nvPr/>
      </p:nvGrpSpPr>
      <p:grpSpPr>
        <a:xfrm>
          <a:off x="0" y="0"/>
          <a:ext cx="0" cy="0"/>
          <a:chOff x="0" y="0"/>
          <a:chExt cx="0" cy="0"/>
        </a:xfrm>
      </p:grpSpPr>
      <p:grpSp>
        <p:nvGrpSpPr>
          <p:cNvPr id="5" name="Process Graphic - 3"/>
          <p:cNvGrpSpPr/>
          <p:nvPr userDrawn="1"/>
        </p:nvGrpSpPr>
        <p:grpSpPr>
          <a:xfrm>
            <a:off x="667265" y="2150997"/>
            <a:ext cx="10099699" cy="974587"/>
            <a:chOff x="1066799" y="2150998"/>
            <a:chExt cx="8450427" cy="640080"/>
          </a:xfrm>
          <a:solidFill>
            <a:schemeClr val="accent1"/>
          </a:solidFill>
        </p:grpSpPr>
        <p:sp>
          <p:nvSpPr>
            <p:cNvPr id="12" name="Phase/Step 3"/>
            <p:cNvSpPr>
              <a:spLocks/>
            </p:cNvSpPr>
            <p:nvPr/>
          </p:nvSpPr>
          <p:spPr bwMode="auto">
            <a:xfrm>
              <a:off x="6647116" y="2150998"/>
              <a:ext cx="2870110" cy="640080"/>
            </a:xfrm>
            <a:custGeom>
              <a:avLst/>
              <a:gdLst>
                <a:gd name="T0" fmla="*/ 0 w 1764"/>
                <a:gd name="T1" fmla="*/ 0 h 500"/>
                <a:gd name="T2" fmla="*/ 84 w 1764"/>
                <a:gd name="T3" fmla="*/ 253 h 500"/>
                <a:gd name="T4" fmla="*/ 0 w 1764"/>
                <a:gd name="T5" fmla="*/ 500 h 500"/>
                <a:gd name="T6" fmla="*/ 1681 w 1764"/>
                <a:gd name="T7" fmla="*/ 500 h 500"/>
                <a:gd name="T8" fmla="*/ 1764 w 1764"/>
                <a:gd name="T9" fmla="*/ 253 h 500"/>
                <a:gd name="T10" fmla="*/ 1681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4" y="253"/>
                  </a:lnTo>
                  <a:lnTo>
                    <a:pt x="0" y="500"/>
                  </a:lnTo>
                  <a:lnTo>
                    <a:pt x="1681" y="500"/>
                  </a:lnTo>
                  <a:lnTo>
                    <a:pt x="1764" y="253"/>
                  </a:lnTo>
                  <a:lnTo>
                    <a:pt x="1681" y="0"/>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1735" dirty="0">
                <a:solidFill>
                  <a:schemeClr val="accent3"/>
                </a:solidFill>
              </a:endParaRPr>
            </a:p>
          </p:txBody>
        </p:sp>
        <p:sp>
          <p:nvSpPr>
            <p:cNvPr id="10" name="Phase/Step 2"/>
            <p:cNvSpPr>
              <a:spLocks/>
            </p:cNvSpPr>
            <p:nvPr/>
          </p:nvSpPr>
          <p:spPr bwMode="auto">
            <a:xfrm>
              <a:off x="3856957"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3" y="253"/>
                  </a:lnTo>
                  <a:lnTo>
                    <a:pt x="0" y="500"/>
                  </a:lnTo>
                  <a:lnTo>
                    <a:pt x="1680" y="500"/>
                  </a:lnTo>
                  <a:lnTo>
                    <a:pt x="1764" y="253"/>
                  </a:lnTo>
                  <a:lnTo>
                    <a:pt x="1680" y="0"/>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1735" dirty="0">
                <a:solidFill>
                  <a:schemeClr val="accent3"/>
                </a:solidFill>
              </a:endParaRPr>
            </a:p>
          </p:txBody>
        </p:sp>
        <p:sp>
          <p:nvSpPr>
            <p:cNvPr id="24" name="Phase/Step 1"/>
            <p:cNvSpPr>
              <a:spLocks/>
            </p:cNvSpPr>
            <p:nvPr/>
          </p:nvSpPr>
          <p:spPr bwMode="auto">
            <a:xfrm>
              <a:off x="1066799"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 name="connsiteX0" fmla="*/ 0 w 10000"/>
                <a:gd name="connsiteY0" fmla="*/ 0 h 10000"/>
                <a:gd name="connsiteX1" fmla="*/ 0 w 10000"/>
                <a:gd name="connsiteY1" fmla="*/ 10000 h 10000"/>
                <a:gd name="connsiteX2" fmla="*/ 9524 w 10000"/>
                <a:gd name="connsiteY2" fmla="*/ 10000 h 10000"/>
                <a:gd name="connsiteX3" fmla="*/ 10000 w 10000"/>
                <a:gd name="connsiteY3" fmla="*/ 5060 h 10000"/>
                <a:gd name="connsiteX4" fmla="*/ 9524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9524" y="10000"/>
                  </a:lnTo>
                  <a:cubicBezTo>
                    <a:pt x="9683" y="8353"/>
                    <a:pt x="9841" y="6707"/>
                    <a:pt x="10000" y="5060"/>
                  </a:cubicBezTo>
                  <a:cubicBezTo>
                    <a:pt x="9841" y="3373"/>
                    <a:pt x="9683" y="1687"/>
                    <a:pt x="9524" y="0"/>
                  </a:cubicBez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1735" dirty="0">
                <a:solidFill>
                  <a:schemeClr val="accent3"/>
                </a:solidFill>
              </a:endParaRPr>
            </a:p>
          </p:txBody>
        </p:sp>
      </p:grpSp>
      <p:sp>
        <p:nvSpPr>
          <p:cNvPr id="26" name="Text Placeholder-Process 1"/>
          <p:cNvSpPr>
            <a:spLocks noGrp="1"/>
          </p:cNvSpPr>
          <p:nvPr>
            <p:ph type="body" sz="quarter" idx="48" hasCustomPrompt="1"/>
          </p:nvPr>
        </p:nvSpPr>
        <p:spPr>
          <a:xfrm>
            <a:off x="888263" y="3125584"/>
            <a:ext cx="2808881"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accent1"/>
              </a:buClr>
              <a:buFont typeface="Arial" panose="020B0604020202020204" pitchFamily="34" charset="0"/>
              <a:buChar char="•"/>
              <a:defRPr sz="2000" b="0" i="0" cap="none" spc="21" baseline="0">
                <a:solidFill>
                  <a:srgbClr val="0E3837"/>
                </a:solidFill>
                <a:latin typeface="+mn-lt"/>
              </a:defRPr>
            </a:lvl2pPr>
            <a:lvl3pPr marL="401638" indent="-165100">
              <a:lnSpc>
                <a:spcPct val="100000"/>
              </a:lnSpc>
              <a:buClr>
                <a:schemeClr val="accent1"/>
              </a:buClr>
              <a:buFont typeface="Arial" panose="020B0604020202020204" pitchFamily="34" charset="0"/>
              <a:buChar char="•"/>
              <a:tabLst/>
              <a:defRPr sz="2000">
                <a:solidFill>
                  <a:srgbClr val="0E3837"/>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7" name="Text Placeholder-ProcessTitle 1"/>
          <p:cNvSpPr>
            <a:spLocks noGrp="1"/>
          </p:cNvSpPr>
          <p:nvPr>
            <p:ph type="body" sz="quarter" idx="37" hasCustomPrompt="1"/>
          </p:nvPr>
        </p:nvSpPr>
        <p:spPr>
          <a:xfrm>
            <a:off x="888263" y="2217501"/>
            <a:ext cx="2808881" cy="706502"/>
          </a:xfrm>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dirty="0"/>
              <a:t>Title</a:t>
            </a:r>
          </a:p>
        </p:txBody>
      </p:sp>
      <p:sp>
        <p:nvSpPr>
          <p:cNvPr id="25" name="Title Placeholder - Top"/>
          <p:cNvSpPr>
            <a:spLocks noGrp="1"/>
          </p:cNvSpPr>
          <p:nvPr>
            <p:ph type="title"/>
          </p:nvPr>
        </p:nvSpPr>
        <p:spPr>
          <a:xfrm>
            <a:off x="660400" y="457201"/>
            <a:ext cx="10058400" cy="685801"/>
          </a:xfrm>
        </p:spPr>
        <p:txBody>
          <a:bodyPr/>
          <a:lstStyle/>
          <a:p>
            <a:r>
              <a:rPr lang="en-US" dirty="0"/>
              <a:t>Click to edit Master title style</a:t>
            </a:r>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ProcessTitle 1"/>
          <p:cNvSpPr>
            <a:spLocks noGrp="1"/>
          </p:cNvSpPr>
          <p:nvPr>
            <p:ph type="body" sz="quarter" idx="50" hasCustomPrompt="1"/>
          </p:nvPr>
        </p:nvSpPr>
        <p:spPr>
          <a:xfrm>
            <a:off x="4324461" y="2217501"/>
            <a:ext cx="2808881" cy="706502"/>
          </a:xfrm>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dirty="0"/>
              <a:t>Title</a:t>
            </a:r>
          </a:p>
        </p:txBody>
      </p:sp>
      <p:sp>
        <p:nvSpPr>
          <p:cNvPr id="21" name="Text Placeholder-ProcessTitle 1"/>
          <p:cNvSpPr>
            <a:spLocks noGrp="1"/>
          </p:cNvSpPr>
          <p:nvPr>
            <p:ph type="body" sz="quarter" idx="52" hasCustomPrompt="1"/>
          </p:nvPr>
        </p:nvSpPr>
        <p:spPr>
          <a:xfrm>
            <a:off x="7668740" y="2217501"/>
            <a:ext cx="2808881" cy="706502"/>
          </a:xfrm>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dirty="0"/>
              <a:t>Title</a:t>
            </a:r>
          </a:p>
        </p:txBody>
      </p:sp>
      <p:sp>
        <p:nvSpPr>
          <p:cNvPr id="22" name="Text Placeholder - Left, Mid"/>
          <p:cNvSpPr>
            <a:spLocks noGrp="1"/>
          </p:cNvSpPr>
          <p:nvPr>
            <p:ph type="body" sz="quarter" idx="12"/>
          </p:nvPr>
        </p:nvSpPr>
        <p:spPr>
          <a:xfrm>
            <a:off x="660400" y="1523999"/>
            <a:ext cx="10058399" cy="647701"/>
          </a:xfrm>
        </p:spPr>
        <p:txBody>
          <a:bodyPr/>
          <a:lstStyle>
            <a:lvl1pPr>
              <a:lnSpc>
                <a:spcPts val="1600"/>
              </a:lnSpc>
              <a:spcBef>
                <a:spcPts val="0"/>
              </a:spcBef>
              <a:spcAft>
                <a:spcPts val="600"/>
              </a:spcAft>
              <a:defRPr sz="2400" baseline="0">
                <a:latin typeface="+mn-lt"/>
              </a:defRPr>
            </a:lvl1pPr>
          </a:lstStyle>
          <a:p>
            <a:pPr lvl="0"/>
            <a:r>
              <a:rPr lang="en-US" dirty="0"/>
              <a:t>Edit Master text styles</a:t>
            </a:r>
          </a:p>
        </p:txBody>
      </p:sp>
      <p:sp>
        <p:nvSpPr>
          <p:cNvPr id="18" name="Text Placeholder-Process 1"/>
          <p:cNvSpPr>
            <a:spLocks noGrp="1"/>
          </p:cNvSpPr>
          <p:nvPr>
            <p:ph type="body" sz="quarter" idx="53" hasCustomPrompt="1"/>
          </p:nvPr>
        </p:nvSpPr>
        <p:spPr>
          <a:xfrm>
            <a:off x="4318000" y="3125584"/>
            <a:ext cx="2808881"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accent1"/>
              </a:buClr>
              <a:buFont typeface="Arial" panose="020B0604020202020204" pitchFamily="34" charset="0"/>
              <a:buChar char="•"/>
              <a:defRPr sz="2000" b="0" i="0" cap="none" spc="21" baseline="0">
                <a:solidFill>
                  <a:schemeClr val="tx2"/>
                </a:solidFill>
                <a:latin typeface="+mn-lt"/>
              </a:defRPr>
            </a:lvl2pPr>
            <a:lvl3pPr marL="401638" indent="-165100">
              <a:lnSpc>
                <a:spcPct val="100000"/>
              </a:lnSpc>
              <a:buClr>
                <a:schemeClr val="accent1"/>
              </a:buClr>
              <a:buFont typeface="Arial" panose="020B0604020202020204" pitchFamily="34" charset="0"/>
              <a:buChar char="•"/>
              <a:tabLst/>
              <a:defRPr sz="2000">
                <a:solidFill>
                  <a:schemeClr val="tx2"/>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0" name="Text Placeholder-Process 1"/>
          <p:cNvSpPr>
            <a:spLocks noGrp="1"/>
          </p:cNvSpPr>
          <p:nvPr>
            <p:ph type="body" sz="quarter" idx="54" hasCustomPrompt="1"/>
          </p:nvPr>
        </p:nvSpPr>
        <p:spPr>
          <a:xfrm>
            <a:off x="7670800" y="3125584"/>
            <a:ext cx="2808881"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accent1"/>
              </a:buClr>
              <a:buFont typeface="Arial" panose="020B0604020202020204" pitchFamily="34" charset="0"/>
              <a:buChar char="•"/>
              <a:defRPr sz="2000" b="0" i="0" cap="none" spc="21" baseline="0">
                <a:solidFill>
                  <a:schemeClr val="tx2"/>
                </a:solidFill>
                <a:latin typeface="+mn-lt"/>
              </a:defRPr>
            </a:lvl2pPr>
            <a:lvl3pPr marL="401638" indent="-165100">
              <a:lnSpc>
                <a:spcPct val="100000"/>
              </a:lnSpc>
              <a:buClr>
                <a:schemeClr val="accent1"/>
              </a:buClr>
              <a:buFont typeface="Arial" panose="020B0604020202020204" pitchFamily="34" charset="0"/>
              <a:buChar char="•"/>
              <a:tabLst/>
              <a:defRPr sz="2000">
                <a:solidFill>
                  <a:schemeClr val="tx2"/>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 name="Footer Placeholder 1"/>
          <p:cNvSpPr>
            <a:spLocks noGrp="1"/>
          </p:cNvSpPr>
          <p:nvPr>
            <p:ph type="ftr" sz="quarter" idx="55"/>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56"/>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39032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quence, text 3_Dark">
    <p:bg>
      <p:bgRef idx="1001">
        <a:schemeClr val="bg2"/>
      </p:bgRef>
    </p:bg>
    <p:spTree>
      <p:nvGrpSpPr>
        <p:cNvPr id="1" name=""/>
        <p:cNvGrpSpPr/>
        <p:nvPr/>
      </p:nvGrpSpPr>
      <p:grpSpPr>
        <a:xfrm>
          <a:off x="0" y="0"/>
          <a:ext cx="0" cy="0"/>
          <a:chOff x="0" y="0"/>
          <a:chExt cx="0" cy="0"/>
        </a:xfrm>
      </p:grpSpPr>
      <p:sp>
        <p:nvSpPr>
          <p:cNvPr id="30" name="Rectangle 29"/>
          <p:cNvSpPr/>
          <p:nvPr userDrawn="1"/>
        </p:nvSpPr>
        <p:spPr>
          <a:xfrm>
            <a:off x="0" y="2667001"/>
            <a:ext cx="1554480" cy="381000"/>
          </a:xfrm>
          <a:prstGeom prst="rect">
            <a:avLst/>
          </a:prstGeom>
          <a:solidFill>
            <a:schemeClr val="bg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 name="Rectangle 28"/>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5" name="Process Graphic - 3"/>
          <p:cNvGrpSpPr/>
          <p:nvPr userDrawn="1"/>
        </p:nvGrpSpPr>
        <p:grpSpPr>
          <a:xfrm>
            <a:off x="667265" y="2150997"/>
            <a:ext cx="10099699" cy="974587"/>
            <a:chOff x="1066799" y="2150998"/>
            <a:chExt cx="8450427" cy="640080"/>
          </a:xfrm>
          <a:solidFill>
            <a:schemeClr val="accent4"/>
          </a:solidFill>
        </p:grpSpPr>
        <p:sp>
          <p:nvSpPr>
            <p:cNvPr id="12" name="Phase/Step 3"/>
            <p:cNvSpPr>
              <a:spLocks/>
            </p:cNvSpPr>
            <p:nvPr/>
          </p:nvSpPr>
          <p:spPr bwMode="auto">
            <a:xfrm>
              <a:off x="6647116" y="2150998"/>
              <a:ext cx="2870110" cy="640080"/>
            </a:xfrm>
            <a:custGeom>
              <a:avLst/>
              <a:gdLst>
                <a:gd name="T0" fmla="*/ 0 w 1764"/>
                <a:gd name="T1" fmla="*/ 0 h 500"/>
                <a:gd name="T2" fmla="*/ 84 w 1764"/>
                <a:gd name="T3" fmla="*/ 253 h 500"/>
                <a:gd name="T4" fmla="*/ 0 w 1764"/>
                <a:gd name="T5" fmla="*/ 500 h 500"/>
                <a:gd name="T6" fmla="*/ 1681 w 1764"/>
                <a:gd name="T7" fmla="*/ 500 h 500"/>
                <a:gd name="T8" fmla="*/ 1764 w 1764"/>
                <a:gd name="T9" fmla="*/ 253 h 500"/>
                <a:gd name="T10" fmla="*/ 1681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4" y="253"/>
                  </a:lnTo>
                  <a:lnTo>
                    <a:pt x="0" y="500"/>
                  </a:lnTo>
                  <a:lnTo>
                    <a:pt x="1681" y="500"/>
                  </a:lnTo>
                  <a:lnTo>
                    <a:pt x="1764" y="253"/>
                  </a:lnTo>
                  <a:lnTo>
                    <a:pt x="1681" y="0"/>
                  </a:lnTo>
                  <a:lnTo>
                    <a:pt x="0" y="0"/>
                  </a:lnTo>
                  <a:close/>
                </a:path>
              </a:pathLst>
            </a:custGeom>
            <a:noFill/>
            <a:ln w="25400">
              <a:solidFill>
                <a:schemeClr val="accent2"/>
              </a:solidFill>
            </a:ln>
            <a:extLst/>
          </p:spPr>
          <p:txBody>
            <a:bodyPr vert="horz" wrap="square" lIns="91440" tIns="45720" rIns="91440" bIns="45720" numCol="1" anchor="t" anchorCtr="0" compatLnSpc="1">
              <a:prstTxWarp prst="textNoShape">
                <a:avLst/>
              </a:prstTxWarp>
            </a:bodyPr>
            <a:lstStyle/>
            <a:p>
              <a:endParaRPr lang="en-US" sz="1735" dirty="0">
                <a:solidFill>
                  <a:schemeClr val="accent3"/>
                </a:solidFill>
              </a:endParaRPr>
            </a:p>
          </p:txBody>
        </p:sp>
        <p:sp>
          <p:nvSpPr>
            <p:cNvPr id="10" name="Phase/Step 2"/>
            <p:cNvSpPr>
              <a:spLocks/>
            </p:cNvSpPr>
            <p:nvPr/>
          </p:nvSpPr>
          <p:spPr bwMode="auto">
            <a:xfrm>
              <a:off x="3856957"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3" y="253"/>
                  </a:lnTo>
                  <a:lnTo>
                    <a:pt x="0" y="500"/>
                  </a:lnTo>
                  <a:lnTo>
                    <a:pt x="1680" y="500"/>
                  </a:lnTo>
                  <a:lnTo>
                    <a:pt x="1764" y="253"/>
                  </a:lnTo>
                  <a:lnTo>
                    <a:pt x="1680" y="0"/>
                  </a:lnTo>
                  <a:lnTo>
                    <a:pt x="0" y="0"/>
                  </a:lnTo>
                  <a:close/>
                </a:path>
              </a:pathLst>
            </a:custGeom>
            <a:noFill/>
            <a:ln w="25400">
              <a:solidFill>
                <a:schemeClr val="accent2"/>
              </a:solidFill>
            </a:ln>
            <a:extLst/>
          </p:spPr>
          <p:txBody>
            <a:bodyPr vert="horz" wrap="square" lIns="91440" tIns="45720" rIns="91440" bIns="45720" numCol="1" anchor="t" anchorCtr="0" compatLnSpc="1">
              <a:prstTxWarp prst="textNoShape">
                <a:avLst/>
              </a:prstTxWarp>
            </a:bodyPr>
            <a:lstStyle/>
            <a:p>
              <a:endParaRPr lang="en-US" sz="1735" dirty="0">
                <a:solidFill>
                  <a:schemeClr val="accent2"/>
                </a:solidFill>
              </a:endParaRPr>
            </a:p>
          </p:txBody>
        </p:sp>
        <p:sp>
          <p:nvSpPr>
            <p:cNvPr id="24" name="Phase/Step 1"/>
            <p:cNvSpPr>
              <a:spLocks/>
            </p:cNvSpPr>
            <p:nvPr/>
          </p:nvSpPr>
          <p:spPr bwMode="auto">
            <a:xfrm>
              <a:off x="1066799"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 name="connsiteX0" fmla="*/ 0 w 10000"/>
                <a:gd name="connsiteY0" fmla="*/ 0 h 10000"/>
                <a:gd name="connsiteX1" fmla="*/ 0 w 10000"/>
                <a:gd name="connsiteY1" fmla="*/ 10000 h 10000"/>
                <a:gd name="connsiteX2" fmla="*/ 9524 w 10000"/>
                <a:gd name="connsiteY2" fmla="*/ 10000 h 10000"/>
                <a:gd name="connsiteX3" fmla="*/ 10000 w 10000"/>
                <a:gd name="connsiteY3" fmla="*/ 5060 h 10000"/>
                <a:gd name="connsiteX4" fmla="*/ 9524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9524" y="10000"/>
                  </a:lnTo>
                  <a:cubicBezTo>
                    <a:pt x="9683" y="8353"/>
                    <a:pt x="9841" y="6707"/>
                    <a:pt x="10000" y="5060"/>
                  </a:cubicBezTo>
                  <a:cubicBezTo>
                    <a:pt x="9841" y="3373"/>
                    <a:pt x="9683" y="1687"/>
                    <a:pt x="9524" y="0"/>
                  </a:cubicBezTo>
                  <a:lnTo>
                    <a:pt x="0" y="0"/>
                  </a:lnTo>
                  <a:close/>
                </a:path>
              </a:pathLst>
            </a:custGeom>
            <a:noFill/>
            <a:ln w="25400">
              <a:solidFill>
                <a:schemeClr val="accent2"/>
              </a:solidFill>
            </a:ln>
            <a:extLst/>
          </p:spPr>
          <p:txBody>
            <a:bodyPr vert="horz" wrap="square" lIns="91440" tIns="45720" rIns="91440" bIns="45720" numCol="1" anchor="t" anchorCtr="0" compatLnSpc="1">
              <a:prstTxWarp prst="textNoShape">
                <a:avLst/>
              </a:prstTxWarp>
            </a:bodyPr>
            <a:lstStyle/>
            <a:p>
              <a:endParaRPr lang="en-US" sz="1735" dirty="0">
                <a:solidFill>
                  <a:schemeClr val="accent3"/>
                </a:solidFill>
              </a:endParaRPr>
            </a:p>
          </p:txBody>
        </p:sp>
      </p:grpSp>
      <p:sp>
        <p:nvSpPr>
          <p:cNvPr id="26" name="Text Placeholder-Process 1"/>
          <p:cNvSpPr>
            <a:spLocks noGrp="1"/>
          </p:cNvSpPr>
          <p:nvPr>
            <p:ph type="body" sz="quarter" idx="48" hasCustomPrompt="1"/>
          </p:nvPr>
        </p:nvSpPr>
        <p:spPr>
          <a:xfrm>
            <a:off x="888263" y="3125584"/>
            <a:ext cx="2808881"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tx2">
                  <a:lumMod val="75000"/>
                  <a:lumOff val="25000"/>
                </a:schemeClr>
              </a:buClr>
              <a:buFont typeface="Arial" panose="020B0604020202020204" pitchFamily="34" charset="0"/>
              <a:buChar char="•"/>
              <a:defRPr sz="2000" b="0" i="0" cap="none" spc="21" baseline="0">
                <a:solidFill>
                  <a:schemeClr val="tx2"/>
                </a:solidFill>
                <a:latin typeface="+mn-lt"/>
              </a:defRPr>
            </a:lvl2pPr>
            <a:lvl3pPr marL="401638" indent="-165100">
              <a:lnSpc>
                <a:spcPct val="100000"/>
              </a:lnSpc>
              <a:buClr>
                <a:schemeClr val="tx2">
                  <a:lumMod val="75000"/>
                  <a:lumOff val="25000"/>
                </a:schemeClr>
              </a:buClr>
              <a:buFont typeface="Arial" panose="020B0604020202020204" pitchFamily="34" charset="0"/>
              <a:buChar char="•"/>
              <a:tabLst/>
              <a:defRPr sz="2000">
                <a:solidFill>
                  <a:schemeClr val="tx2"/>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7" name="Text Placeholder-ProcessTitle 1"/>
          <p:cNvSpPr>
            <a:spLocks noGrp="1"/>
          </p:cNvSpPr>
          <p:nvPr>
            <p:ph type="body" sz="quarter" idx="37" hasCustomPrompt="1"/>
          </p:nvPr>
        </p:nvSpPr>
        <p:spPr>
          <a:xfrm>
            <a:off x="888263" y="2217501"/>
            <a:ext cx="2808881" cy="706502"/>
          </a:xfrm>
          <a:noFill/>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dirty="0" smtClean="0"/>
              <a:t>Title</a:t>
            </a:r>
            <a:endParaRPr lang="en-US" dirty="0"/>
          </a:p>
        </p:txBody>
      </p:sp>
      <p:sp>
        <p:nvSpPr>
          <p:cNvPr id="25" name="Title Placeholder - Top"/>
          <p:cNvSpPr>
            <a:spLocks noGrp="1"/>
          </p:cNvSpPr>
          <p:nvPr>
            <p:ph type="title"/>
          </p:nvPr>
        </p:nvSpPr>
        <p:spPr>
          <a:xfrm>
            <a:off x="660400" y="457200"/>
            <a:ext cx="10058400" cy="685803"/>
          </a:xfrm>
        </p:spPr>
        <p:txBody>
          <a:bodyPr/>
          <a:lstStyle/>
          <a:p>
            <a:r>
              <a:rPr lang="en-US" dirty="0"/>
              <a:t>Click to edit Master title style</a:t>
            </a:r>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ProcessTitle 1"/>
          <p:cNvSpPr>
            <a:spLocks noGrp="1"/>
          </p:cNvSpPr>
          <p:nvPr>
            <p:ph type="body" sz="quarter" idx="50" hasCustomPrompt="1"/>
          </p:nvPr>
        </p:nvSpPr>
        <p:spPr>
          <a:xfrm>
            <a:off x="4324461" y="2217501"/>
            <a:ext cx="2808881" cy="706502"/>
          </a:xfrm>
          <a:noFill/>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dirty="0" smtClean="0"/>
              <a:t>Title</a:t>
            </a:r>
            <a:endParaRPr lang="en-US" dirty="0"/>
          </a:p>
        </p:txBody>
      </p:sp>
      <p:sp>
        <p:nvSpPr>
          <p:cNvPr id="21" name="Text Placeholder-ProcessTitle 1"/>
          <p:cNvSpPr>
            <a:spLocks noGrp="1"/>
          </p:cNvSpPr>
          <p:nvPr>
            <p:ph type="body" sz="quarter" idx="52" hasCustomPrompt="1"/>
          </p:nvPr>
        </p:nvSpPr>
        <p:spPr>
          <a:xfrm>
            <a:off x="7668740" y="2217501"/>
            <a:ext cx="2808881" cy="706502"/>
          </a:xfrm>
          <a:noFill/>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dirty="0" smtClean="0"/>
              <a:t>Title</a:t>
            </a:r>
            <a:endParaRPr lang="en-US" dirty="0"/>
          </a:p>
        </p:txBody>
      </p:sp>
      <p:sp>
        <p:nvSpPr>
          <p:cNvPr id="22" name="Text Placeholder - Left, Mid"/>
          <p:cNvSpPr>
            <a:spLocks noGrp="1"/>
          </p:cNvSpPr>
          <p:nvPr>
            <p:ph type="body" sz="quarter" idx="12"/>
          </p:nvPr>
        </p:nvSpPr>
        <p:spPr>
          <a:xfrm>
            <a:off x="660400" y="1524000"/>
            <a:ext cx="10058399" cy="647700"/>
          </a:xfrm>
        </p:spPr>
        <p:txBody>
          <a:bodyPr/>
          <a:lstStyle>
            <a:lvl1pPr>
              <a:lnSpc>
                <a:spcPts val="1600"/>
              </a:lnSpc>
              <a:spcBef>
                <a:spcPts val="0"/>
              </a:spcBef>
              <a:spcAft>
                <a:spcPts val="600"/>
              </a:spcAft>
              <a:defRPr sz="2400" baseline="0">
                <a:latin typeface="+mn-lt"/>
              </a:defRPr>
            </a:lvl1pPr>
          </a:lstStyle>
          <a:p>
            <a:pPr lvl="0"/>
            <a:r>
              <a:rPr lang="en-US" dirty="0"/>
              <a:t>Edit Master text styles</a:t>
            </a:r>
          </a:p>
        </p:txBody>
      </p:sp>
      <p:sp>
        <p:nvSpPr>
          <p:cNvPr id="18" name="Text Placeholder-Process 1"/>
          <p:cNvSpPr>
            <a:spLocks noGrp="1"/>
          </p:cNvSpPr>
          <p:nvPr>
            <p:ph type="body" sz="quarter" idx="53" hasCustomPrompt="1"/>
          </p:nvPr>
        </p:nvSpPr>
        <p:spPr>
          <a:xfrm>
            <a:off x="4318000" y="3125584"/>
            <a:ext cx="2808881"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tx2">
                  <a:lumMod val="75000"/>
                  <a:lumOff val="25000"/>
                </a:schemeClr>
              </a:buClr>
              <a:buFont typeface="Arial" panose="020B0604020202020204" pitchFamily="34" charset="0"/>
              <a:buChar char="•"/>
              <a:defRPr sz="2000" b="0" i="0" cap="none" spc="21" baseline="0">
                <a:solidFill>
                  <a:schemeClr val="tx2"/>
                </a:solidFill>
                <a:latin typeface="+mn-lt"/>
              </a:defRPr>
            </a:lvl2pPr>
            <a:lvl3pPr marL="401638" indent="-165100">
              <a:lnSpc>
                <a:spcPct val="100000"/>
              </a:lnSpc>
              <a:buClr>
                <a:schemeClr val="tx2">
                  <a:lumMod val="75000"/>
                  <a:lumOff val="25000"/>
                </a:schemeClr>
              </a:buClr>
              <a:buFont typeface="Arial" panose="020B0604020202020204" pitchFamily="34" charset="0"/>
              <a:buChar char="•"/>
              <a:tabLst/>
              <a:defRPr sz="2000">
                <a:solidFill>
                  <a:schemeClr val="tx2"/>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0" name="Text Placeholder-Process 1"/>
          <p:cNvSpPr>
            <a:spLocks noGrp="1"/>
          </p:cNvSpPr>
          <p:nvPr>
            <p:ph type="body" sz="quarter" idx="54" hasCustomPrompt="1"/>
          </p:nvPr>
        </p:nvSpPr>
        <p:spPr>
          <a:xfrm>
            <a:off x="7670800" y="3125584"/>
            <a:ext cx="2808881"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tx2">
                  <a:lumMod val="75000"/>
                  <a:lumOff val="25000"/>
                </a:schemeClr>
              </a:buClr>
              <a:buFont typeface="Arial" panose="020B0604020202020204" pitchFamily="34" charset="0"/>
              <a:buChar char="•"/>
              <a:defRPr sz="2000" b="0" i="0" cap="none" spc="21" baseline="0">
                <a:solidFill>
                  <a:schemeClr val="tx2"/>
                </a:solidFill>
                <a:latin typeface="+mn-lt"/>
              </a:defRPr>
            </a:lvl2pPr>
            <a:lvl3pPr marL="401638" indent="-165100">
              <a:lnSpc>
                <a:spcPct val="100000"/>
              </a:lnSpc>
              <a:buClr>
                <a:schemeClr val="tx2">
                  <a:lumMod val="75000"/>
                  <a:lumOff val="25000"/>
                </a:schemeClr>
              </a:buClr>
              <a:buFont typeface="Arial" panose="020B0604020202020204" pitchFamily="34" charset="0"/>
              <a:buChar char="•"/>
              <a:tabLst/>
              <a:defRPr sz="2000">
                <a:solidFill>
                  <a:schemeClr val="tx2"/>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 name="Footer Placeholder 1"/>
          <p:cNvSpPr>
            <a:spLocks noGrp="1"/>
          </p:cNvSpPr>
          <p:nvPr>
            <p:ph type="ftr" sz="quarter" idx="55"/>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56"/>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4358083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quence, text 2">
    <p:bg>
      <p:bgRef idx="1001">
        <a:schemeClr val="bg1"/>
      </p:bgRef>
    </p:bg>
    <p:spTree>
      <p:nvGrpSpPr>
        <p:cNvPr id="1" name=""/>
        <p:cNvGrpSpPr/>
        <p:nvPr/>
      </p:nvGrpSpPr>
      <p:grpSpPr>
        <a:xfrm>
          <a:off x="0" y="0"/>
          <a:ext cx="0" cy="0"/>
          <a:chOff x="0" y="0"/>
          <a:chExt cx="0" cy="0"/>
        </a:xfrm>
      </p:grpSpPr>
      <p:grpSp>
        <p:nvGrpSpPr>
          <p:cNvPr id="5" name="Process Graphic - 3"/>
          <p:cNvGrpSpPr/>
          <p:nvPr userDrawn="1"/>
        </p:nvGrpSpPr>
        <p:grpSpPr>
          <a:xfrm>
            <a:off x="667264" y="2150997"/>
            <a:ext cx="10051535" cy="974587"/>
            <a:chOff x="1066799" y="2150998"/>
            <a:chExt cx="5660268" cy="640080"/>
          </a:xfrm>
          <a:solidFill>
            <a:schemeClr val="accent4"/>
          </a:solidFill>
        </p:grpSpPr>
        <p:sp>
          <p:nvSpPr>
            <p:cNvPr id="10" name="Phase/Step 2"/>
            <p:cNvSpPr>
              <a:spLocks/>
            </p:cNvSpPr>
            <p:nvPr/>
          </p:nvSpPr>
          <p:spPr bwMode="auto">
            <a:xfrm>
              <a:off x="3856957"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3" y="253"/>
                  </a:lnTo>
                  <a:lnTo>
                    <a:pt x="0" y="500"/>
                  </a:lnTo>
                  <a:lnTo>
                    <a:pt x="1680" y="500"/>
                  </a:lnTo>
                  <a:lnTo>
                    <a:pt x="1764" y="253"/>
                  </a:lnTo>
                  <a:lnTo>
                    <a:pt x="1680" y="0"/>
                  </a:lnTo>
                  <a:lnTo>
                    <a:pt x="0" y="0"/>
                  </a:lnTo>
                  <a:close/>
                </a:path>
              </a:pathLst>
            </a:custGeom>
            <a:noFill/>
            <a:ln w="25400">
              <a:solidFill>
                <a:schemeClr val="accent2"/>
              </a:solidFill>
            </a:ln>
            <a:extLst/>
          </p:spPr>
          <p:txBody>
            <a:bodyPr vert="horz" wrap="square" lIns="91440" tIns="45720" rIns="91440" bIns="45720" numCol="1" anchor="t" anchorCtr="0" compatLnSpc="1">
              <a:prstTxWarp prst="textNoShape">
                <a:avLst/>
              </a:prstTxWarp>
            </a:bodyPr>
            <a:lstStyle/>
            <a:p>
              <a:endParaRPr lang="en-US" sz="1735" dirty="0">
                <a:solidFill>
                  <a:schemeClr val="accent2"/>
                </a:solidFill>
              </a:endParaRPr>
            </a:p>
          </p:txBody>
        </p:sp>
        <p:sp>
          <p:nvSpPr>
            <p:cNvPr id="24" name="Phase/Step 1"/>
            <p:cNvSpPr>
              <a:spLocks/>
            </p:cNvSpPr>
            <p:nvPr/>
          </p:nvSpPr>
          <p:spPr bwMode="auto">
            <a:xfrm>
              <a:off x="1066799"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 name="connsiteX0" fmla="*/ 0 w 10000"/>
                <a:gd name="connsiteY0" fmla="*/ 0 h 10000"/>
                <a:gd name="connsiteX1" fmla="*/ 0 w 10000"/>
                <a:gd name="connsiteY1" fmla="*/ 10000 h 10000"/>
                <a:gd name="connsiteX2" fmla="*/ 9524 w 10000"/>
                <a:gd name="connsiteY2" fmla="*/ 10000 h 10000"/>
                <a:gd name="connsiteX3" fmla="*/ 10000 w 10000"/>
                <a:gd name="connsiteY3" fmla="*/ 5060 h 10000"/>
                <a:gd name="connsiteX4" fmla="*/ 9524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9524" y="10000"/>
                  </a:lnTo>
                  <a:cubicBezTo>
                    <a:pt x="9683" y="8353"/>
                    <a:pt x="9841" y="6707"/>
                    <a:pt x="10000" y="5060"/>
                  </a:cubicBezTo>
                  <a:cubicBezTo>
                    <a:pt x="9841" y="3373"/>
                    <a:pt x="9683" y="1687"/>
                    <a:pt x="9524" y="0"/>
                  </a:cubicBezTo>
                  <a:lnTo>
                    <a:pt x="0" y="0"/>
                  </a:lnTo>
                  <a:close/>
                </a:path>
              </a:pathLst>
            </a:custGeom>
            <a:noFill/>
            <a:ln w="25400">
              <a:solidFill>
                <a:schemeClr val="accent2"/>
              </a:solidFill>
            </a:ln>
            <a:extLst/>
          </p:spPr>
          <p:txBody>
            <a:bodyPr vert="horz" wrap="square" lIns="91440" tIns="45720" rIns="91440" bIns="45720" numCol="1" anchor="t" anchorCtr="0" compatLnSpc="1">
              <a:prstTxWarp prst="textNoShape">
                <a:avLst/>
              </a:prstTxWarp>
            </a:bodyPr>
            <a:lstStyle/>
            <a:p>
              <a:endParaRPr lang="en-US" sz="1735" dirty="0">
                <a:solidFill>
                  <a:schemeClr val="accent3"/>
                </a:solidFill>
              </a:endParaRPr>
            </a:p>
          </p:txBody>
        </p:sp>
      </p:grpSp>
      <p:sp>
        <p:nvSpPr>
          <p:cNvPr id="26" name="Text Placeholder-Process 1"/>
          <p:cNvSpPr>
            <a:spLocks noGrp="1"/>
          </p:cNvSpPr>
          <p:nvPr>
            <p:ph type="body" sz="quarter" idx="48" hasCustomPrompt="1"/>
          </p:nvPr>
        </p:nvSpPr>
        <p:spPr>
          <a:xfrm>
            <a:off x="888263" y="3125584"/>
            <a:ext cx="4801337"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tx2">
                  <a:lumMod val="75000"/>
                  <a:lumOff val="25000"/>
                </a:schemeClr>
              </a:buClr>
              <a:buFont typeface="Arial" panose="020B0604020202020204" pitchFamily="34" charset="0"/>
              <a:buChar char="•"/>
              <a:defRPr sz="2000" b="0" i="0" cap="none" spc="21" baseline="0">
                <a:solidFill>
                  <a:schemeClr val="tx2"/>
                </a:solidFill>
                <a:latin typeface="+mn-lt"/>
              </a:defRPr>
            </a:lvl2pPr>
            <a:lvl3pPr marL="401638" indent="-165100">
              <a:lnSpc>
                <a:spcPct val="100000"/>
              </a:lnSpc>
              <a:buClr>
                <a:schemeClr val="tx2">
                  <a:lumMod val="75000"/>
                  <a:lumOff val="25000"/>
                </a:schemeClr>
              </a:buClr>
              <a:buFont typeface="Arial" panose="020B0604020202020204" pitchFamily="34" charset="0"/>
              <a:buChar char="•"/>
              <a:tabLst/>
              <a:defRPr sz="2000">
                <a:solidFill>
                  <a:schemeClr val="tx2"/>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7" name="Text Placeholder-ProcessTitle 1"/>
          <p:cNvSpPr>
            <a:spLocks noGrp="1"/>
          </p:cNvSpPr>
          <p:nvPr>
            <p:ph type="body" sz="quarter" idx="37" hasCustomPrompt="1"/>
          </p:nvPr>
        </p:nvSpPr>
        <p:spPr>
          <a:xfrm>
            <a:off x="888263" y="2217501"/>
            <a:ext cx="4618015" cy="706502"/>
          </a:xfrm>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dirty="0"/>
              <a:t>Title</a:t>
            </a:r>
          </a:p>
        </p:txBody>
      </p:sp>
      <p:sp>
        <p:nvSpPr>
          <p:cNvPr id="25" name="Title Placeholder - Top"/>
          <p:cNvSpPr>
            <a:spLocks noGrp="1"/>
          </p:cNvSpPr>
          <p:nvPr>
            <p:ph type="title"/>
          </p:nvPr>
        </p:nvSpPr>
        <p:spPr>
          <a:xfrm>
            <a:off x="660400" y="457200"/>
            <a:ext cx="10058400" cy="685803"/>
          </a:xfrm>
        </p:spPr>
        <p:txBody>
          <a:bodyPr/>
          <a:lstStyle/>
          <a:p>
            <a:r>
              <a:rPr lang="en-US" dirty="0"/>
              <a:t>Click to edit Master title style</a:t>
            </a:r>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ProcessTitle 1"/>
          <p:cNvSpPr>
            <a:spLocks noGrp="1"/>
          </p:cNvSpPr>
          <p:nvPr>
            <p:ph type="body" sz="quarter" idx="50" hasCustomPrompt="1"/>
          </p:nvPr>
        </p:nvSpPr>
        <p:spPr>
          <a:xfrm>
            <a:off x="6033991" y="2217501"/>
            <a:ext cx="4421974" cy="706502"/>
          </a:xfrm>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dirty="0"/>
              <a:t>Title</a:t>
            </a:r>
          </a:p>
        </p:txBody>
      </p:sp>
      <p:sp>
        <p:nvSpPr>
          <p:cNvPr id="22" name="Text Placeholder - Left, Mid"/>
          <p:cNvSpPr>
            <a:spLocks noGrp="1"/>
          </p:cNvSpPr>
          <p:nvPr>
            <p:ph type="body" sz="quarter" idx="12"/>
          </p:nvPr>
        </p:nvSpPr>
        <p:spPr>
          <a:xfrm>
            <a:off x="660400" y="1524000"/>
            <a:ext cx="10058399" cy="647700"/>
          </a:xfrm>
        </p:spPr>
        <p:txBody>
          <a:bodyPr/>
          <a:lstStyle>
            <a:lvl1pPr>
              <a:lnSpc>
                <a:spcPts val="1600"/>
              </a:lnSpc>
              <a:spcBef>
                <a:spcPts val="0"/>
              </a:spcBef>
              <a:spcAft>
                <a:spcPts val="600"/>
              </a:spcAft>
              <a:defRPr sz="2400" baseline="0">
                <a:latin typeface="+mn-lt"/>
              </a:defRPr>
            </a:lvl1pPr>
          </a:lstStyle>
          <a:p>
            <a:pPr lvl="0"/>
            <a:r>
              <a:rPr lang="en-US" dirty="0"/>
              <a:t>Edit Master text styles</a:t>
            </a:r>
          </a:p>
        </p:txBody>
      </p:sp>
      <p:sp>
        <p:nvSpPr>
          <p:cNvPr id="18" name="Text Placeholder-Process 1"/>
          <p:cNvSpPr>
            <a:spLocks noGrp="1"/>
          </p:cNvSpPr>
          <p:nvPr>
            <p:ph type="body" sz="quarter" idx="53" hasCustomPrompt="1"/>
          </p:nvPr>
        </p:nvSpPr>
        <p:spPr>
          <a:xfrm>
            <a:off x="6047409" y="3125584"/>
            <a:ext cx="4671391"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tx2">
                  <a:lumMod val="75000"/>
                  <a:lumOff val="25000"/>
                </a:schemeClr>
              </a:buClr>
              <a:buFont typeface="Arial" panose="020B0604020202020204" pitchFamily="34" charset="0"/>
              <a:buChar char="•"/>
              <a:defRPr sz="2000" b="0" i="0" cap="none" spc="21" baseline="0">
                <a:solidFill>
                  <a:schemeClr val="tx2"/>
                </a:solidFill>
                <a:latin typeface="+mn-lt"/>
              </a:defRPr>
            </a:lvl2pPr>
            <a:lvl3pPr marL="401638" indent="-165100">
              <a:lnSpc>
                <a:spcPct val="100000"/>
              </a:lnSpc>
              <a:buClr>
                <a:schemeClr val="tx2">
                  <a:lumMod val="75000"/>
                  <a:lumOff val="25000"/>
                </a:schemeClr>
              </a:buClr>
              <a:buFont typeface="Arial" panose="020B0604020202020204" pitchFamily="34" charset="0"/>
              <a:buChar char="•"/>
              <a:tabLst/>
              <a:defRPr sz="2000">
                <a:solidFill>
                  <a:schemeClr val="tx2"/>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 name="Footer Placeholder 1"/>
          <p:cNvSpPr>
            <a:spLocks noGrp="1"/>
          </p:cNvSpPr>
          <p:nvPr>
            <p:ph type="ftr" sz="quarter" idx="55"/>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56"/>
          </p:nvPr>
        </p:nvSpPr>
        <p:spPr/>
        <p:txBody>
          <a:bodyPr/>
          <a:lstStyle/>
          <a:p>
            <a:fld id="{D80659BF-CB79-4A8E-8A5E-9707540CF6F7}" type="slidenum">
              <a:rPr lang="en-US" smtClean="0"/>
              <a:pPr/>
              <a:t>‹#›</a:t>
            </a:fld>
            <a:endParaRPr lang="en-US" dirty="0"/>
          </a:p>
        </p:txBody>
      </p:sp>
      <p:sp>
        <p:nvSpPr>
          <p:cNvPr id="20" name="Freeform 19"/>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quence, text 2_Dark">
    <p:bg>
      <p:bgRef idx="1001">
        <a:schemeClr val="bg2"/>
      </p:bgRef>
    </p:bg>
    <p:spTree>
      <p:nvGrpSpPr>
        <p:cNvPr id="1" name=""/>
        <p:cNvGrpSpPr/>
        <p:nvPr/>
      </p:nvGrpSpPr>
      <p:grpSpPr>
        <a:xfrm>
          <a:off x="0" y="0"/>
          <a:ext cx="0" cy="0"/>
          <a:chOff x="0" y="0"/>
          <a:chExt cx="0" cy="0"/>
        </a:xfrm>
      </p:grpSpPr>
      <p:sp>
        <p:nvSpPr>
          <p:cNvPr id="30" name="Rectangle 29"/>
          <p:cNvSpPr/>
          <p:nvPr userDrawn="1"/>
        </p:nvSpPr>
        <p:spPr>
          <a:xfrm>
            <a:off x="0" y="2667001"/>
            <a:ext cx="1554480" cy="381000"/>
          </a:xfrm>
          <a:prstGeom prst="rect">
            <a:avLst/>
          </a:prstGeom>
          <a:solidFill>
            <a:schemeClr val="bg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 name="Rectangle 28"/>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5" name="Process Graphic - 3"/>
          <p:cNvGrpSpPr/>
          <p:nvPr userDrawn="1"/>
        </p:nvGrpSpPr>
        <p:grpSpPr>
          <a:xfrm>
            <a:off x="667264" y="2150997"/>
            <a:ext cx="10051535" cy="974587"/>
            <a:chOff x="1066799" y="2150998"/>
            <a:chExt cx="5660268" cy="640080"/>
          </a:xfrm>
          <a:solidFill>
            <a:schemeClr val="accent4"/>
          </a:solidFill>
        </p:grpSpPr>
        <p:sp>
          <p:nvSpPr>
            <p:cNvPr id="10" name="Phase/Step 2"/>
            <p:cNvSpPr>
              <a:spLocks/>
            </p:cNvSpPr>
            <p:nvPr/>
          </p:nvSpPr>
          <p:spPr bwMode="auto">
            <a:xfrm>
              <a:off x="3856957"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3" y="253"/>
                  </a:lnTo>
                  <a:lnTo>
                    <a:pt x="0" y="500"/>
                  </a:lnTo>
                  <a:lnTo>
                    <a:pt x="1680" y="500"/>
                  </a:lnTo>
                  <a:lnTo>
                    <a:pt x="1764" y="253"/>
                  </a:lnTo>
                  <a:lnTo>
                    <a:pt x="1680" y="0"/>
                  </a:lnTo>
                  <a:lnTo>
                    <a:pt x="0" y="0"/>
                  </a:lnTo>
                  <a:close/>
                </a:path>
              </a:pathLst>
            </a:custGeom>
            <a:noFill/>
            <a:ln w="25400">
              <a:solidFill>
                <a:schemeClr val="accent2"/>
              </a:solidFill>
            </a:ln>
            <a:extLst/>
          </p:spPr>
          <p:txBody>
            <a:bodyPr vert="horz" wrap="square" lIns="91440" tIns="45720" rIns="91440" bIns="45720" numCol="1" anchor="t" anchorCtr="0" compatLnSpc="1">
              <a:prstTxWarp prst="textNoShape">
                <a:avLst/>
              </a:prstTxWarp>
            </a:bodyPr>
            <a:lstStyle/>
            <a:p>
              <a:endParaRPr lang="en-US" sz="1735" dirty="0">
                <a:solidFill>
                  <a:schemeClr val="accent2"/>
                </a:solidFill>
              </a:endParaRPr>
            </a:p>
          </p:txBody>
        </p:sp>
        <p:sp>
          <p:nvSpPr>
            <p:cNvPr id="24" name="Phase/Step 1"/>
            <p:cNvSpPr>
              <a:spLocks/>
            </p:cNvSpPr>
            <p:nvPr/>
          </p:nvSpPr>
          <p:spPr bwMode="auto">
            <a:xfrm>
              <a:off x="1066799"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 name="connsiteX0" fmla="*/ 0 w 10000"/>
                <a:gd name="connsiteY0" fmla="*/ 0 h 10000"/>
                <a:gd name="connsiteX1" fmla="*/ 0 w 10000"/>
                <a:gd name="connsiteY1" fmla="*/ 10000 h 10000"/>
                <a:gd name="connsiteX2" fmla="*/ 9524 w 10000"/>
                <a:gd name="connsiteY2" fmla="*/ 10000 h 10000"/>
                <a:gd name="connsiteX3" fmla="*/ 10000 w 10000"/>
                <a:gd name="connsiteY3" fmla="*/ 5060 h 10000"/>
                <a:gd name="connsiteX4" fmla="*/ 9524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9524" y="10000"/>
                  </a:lnTo>
                  <a:cubicBezTo>
                    <a:pt x="9683" y="8353"/>
                    <a:pt x="9841" y="6707"/>
                    <a:pt x="10000" y="5060"/>
                  </a:cubicBezTo>
                  <a:cubicBezTo>
                    <a:pt x="9841" y="3373"/>
                    <a:pt x="9683" y="1687"/>
                    <a:pt x="9524" y="0"/>
                  </a:cubicBezTo>
                  <a:lnTo>
                    <a:pt x="0" y="0"/>
                  </a:lnTo>
                  <a:close/>
                </a:path>
              </a:pathLst>
            </a:custGeom>
            <a:noFill/>
            <a:ln w="25400">
              <a:solidFill>
                <a:schemeClr val="accent2"/>
              </a:solidFill>
            </a:ln>
            <a:extLst/>
          </p:spPr>
          <p:txBody>
            <a:bodyPr vert="horz" wrap="square" lIns="91440" tIns="45720" rIns="91440" bIns="45720" numCol="1" anchor="t" anchorCtr="0" compatLnSpc="1">
              <a:prstTxWarp prst="textNoShape">
                <a:avLst/>
              </a:prstTxWarp>
            </a:bodyPr>
            <a:lstStyle/>
            <a:p>
              <a:endParaRPr lang="en-US" sz="1735" dirty="0">
                <a:solidFill>
                  <a:schemeClr val="accent3"/>
                </a:solidFill>
              </a:endParaRPr>
            </a:p>
          </p:txBody>
        </p:sp>
      </p:grpSp>
      <p:sp>
        <p:nvSpPr>
          <p:cNvPr id="26" name="Text Placeholder-Process 1"/>
          <p:cNvSpPr>
            <a:spLocks noGrp="1"/>
          </p:cNvSpPr>
          <p:nvPr>
            <p:ph type="body" sz="quarter" idx="48" hasCustomPrompt="1"/>
          </p:nvPr>
        </p:nvSpPr>
        <p:spPr>
          <a:xfrm>
            <a:off x="888263" y="3125584"/>
            <a:ext cx="4801337"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tx2">
                  <a:lumMod val="75000"/>
                  <a:lumOff val="25000"/>
                </a:schemeClr>
              </a:buClr>
              <a:buFont typeface="Arial" panose="020B0604020202020204" pitchFamily="34" charset="0"/>
              <a:buChar char="•"/>
              <a:defRPr sz="2000" b="0" i="0" cap="none" spc="21" baseline="0">
                <a:solidFill>
                  <a:schemeClr val="tx2"/>
                </a:solidFill>
                <a:latin typeface="+mn-lt"/>
              </a:defRPr>
            </a:lvl2pPr>
            <a:lvl3pPr marL="401638" indent="-165100">
              <a:lnSpc>
                <a:spcPct val="100000"/>
              </a:lnSpc>
              <a:buClr>
                <a:schemeClr val="tx2">
                  <a:lumMod val="75000"/>
                  <a:lumOff val="25000"/>
                </a:schemeClr>
              </a:buClr>
              <a:buFont typeface="Arial" panose="020B0604020202020204" pitchFamily="34" charset="0"/>
              <a:buChar char="•"/>
              <a:tabLst/>
              <a:defRPr sz="2000">
                <a:solidFill>
                  <a:schemeClr val="tx2"/>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7" name="Text Placeholder-ProcessTitle 1"/>
          <p:cNvSpPr>
            <a:spLocks noGrp="1"/>
          </p:cNvSpPr>
          <p:nvPr>
            <p:ph type="body" sz="quarter" idx="37" hasCustomPrompt="1"/>
          </p:nvPr>
        </p:nvSpPr>
        <p:spPr>
          <a:xfrm>
            <a:off x="888263" y="2217501"/>
            <a:ext cx="4618015" cy="706502"/>
          </a:xfrm>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smtClean="0"/>
              <a:t>Title</a:t>
            </a:r>
            <a:endParaRPr lang="en-US" dirty="0"/>
          </a:p>
        </p:txBody>
      </p:sp>
      <p:sp>
        <p:nvSpPr>
          <p:cNvPr id="25" name="Title Placeholder - Top"/>
          <p:cNvSpPr>
            <a:spLocks noGrp="1"/>
          </p:cNvSpPr>
          <p:nvPr>
            <p:ph type="title"/>
          </p:nvPr>
        </p:nvSpPr>
        <p:spPr>
          <a:xfrm>
            <a:off x="660400" y="457200"/>
            <a:ext cx="10058400" cy="685803"/>
          </a:xfrm>
        </p:spPr>
        <p:txBody>
          <a:bodyPr/>
          <a:lstStyle/>
          <a:p>
            <a:r>
              <a:rPr lang="en-US" dirty="0"/>
              <a:t>Click to edit Master title style</a:t>
            </a:r>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ProcessTitle 1"/>
          <p:cNvSpPr>
            <a:spLocks noGrp="1"/>
          </p:cNvSpPr>
          <p:nvPr>
            <p:ph type="body" sz="quarter" idx="50" hasCustomPrompt="1"/>
          </p:nvPr>
        </p:nvSpPr>
        <p:spPr>
          <a:xfrm>
            <a:off x="6033991" y="2217501"/>
            <a:ext cx="4421974" cy="706502"/>
          </a:xfrm>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dirty="0" smtClean="0"/>
              <a:t>Title</a:t>
            </a:r>
            <a:endParaRPr lang="en-US" dirty="0"/>
          </a:p>
        </p:txBody>
      </p:sp>
      <p:sp>
        <p:nvSpPr>
          <p:cNvPr id="22" name="Text Placeholder - Left, Mid"/>
          <p:cNvSpPr>
            <a:spLocks noGrp="1"/>
          </p:cNvSpPr>
          <p:nvPr>
            <p:ph type="body" sz="quarter" idx="12"/>
          </p:nvPr>
        </p:nvSpPr>
        <p:spPr>
          <a:xfrm>
            <a:off x="660400" y="1524000"/>
            <a:ext cx="10058399" cy="647700"/>
          </a:xfrm>
        </p:spPr>
        <p:txBody>
          <a:bodyPr/>
          <a:lstStyle>
            <a:lvl1pPr>
              <a:lnSpc>
                <a:spcPts val="1600"/>
              </a:lnSpc>
              <a:spcBef>
                <a:spcPts val="0"/>
              </a:spcBef>
              <a:spcAft>
                <a:spcPts val="600"/>
              </a:spcAft>
              <a:defRPr sz="2400" baseline="0">
                <a:latin typeface="+mn-lt"/>
              </a:defRPr>
            </a:lvl1pPr>
          </a:lstStyle>
          <a:p>
            <a:pPr lvl="0"/>
            <a:r>
              <a:rPr lang="en-US" dirty="0"/>
              <a:t>Edit Master text styles</a:t>
            </a:r>
          </a:p>
        </p:txBody>
      </p:sp>
      <p:sp>
        <p:nvSpPr>
          <p:cNvPr id="18" name="Text Placeholder-Process 1"/>
          <p:cNvSpPr>
            <a:spLocks noGrp="1"/>
          </p:cNvSpPr>
          <p:nvPr>
            <p:ph type="body" sz="quarter" idx="53" hasCustomPrompt="1"/>
          </p:nvPr>
        </p:nvSpPr>
        <p:spPr>
          <a:xfrm>
            <a:off x="6047409" y="3125584"/>
            <a:ext cx="4671391"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tx2">
                  <a:lumMod val="75000"/>
                  <a:lumOff val="25000"/>
                </a:schemeClr>
              </a:buClr>
              <a:buFont typeface="Arial" panose="020B0604020202020204" pitchFamily="34" charset="0"/>
              <a:buChar char="•"/>
              <a:defRPr sz="2000" b="0" i="0" cap="none" spc="21" baseline="0">
                <a:solidFill>
                  <a:schemeClr val="tx2"/>
                </a:solidFill>
                <a:latin typeface="+mn-lt"/>
              </a:defRPr>
            </a:lvl2pPr>
            <a:lvl3pPr marL="401638" indent="-165100">
              <a:lnSpc>
                <a:spcPct val="100000"/>
              </a:lnSpc>
              <a:buClr>
                <a:schemeClr val="tx2">
                  <a:lumMod val="75000"/>
                  <a:lumOff val="25000"/>
                </a:schemeClr>
              </a:buClr>
              <a:buFont typeface="Arial" panose="020B0604020202020204" pitchFamily="34" charset="0"/>
              <a:buChar char="•"/>
              <a:tabLst/>
              <a:defRPr sz="2000">
                <a:solidFill>
                  <a:schemeClr val="tx2"/>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 name="Footer Placeholder 1"/>
          <p:cNvSpPr>
            <a:spLocks noGrp="1"/>
          </p:cNvSpPr>
          <p:nvPr>
            <p:ph type="ftr" sz="quarter" idx="55"/>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56"/>
          </p:nvPr>
        </p:nvSpPr>
        <p:spPr/>
        <p:txBody>
          <a:bodyPr/>
          <a:lstStyle/>
          <a:p>
            <a:fld id="{D80659BF-CB79-4A8E-8A5E-9707540CF6F7}" type="slidenum">
              <a:rPr lang="en-US" smtClean="0"/>
              <a:pPr/>
              <a:t>‹#›</a:t>
            </a:fld>
            <a:endParaRPr lang="en-US" dirty="0"/>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RE Disclaimer">
    <p:spTree>
      <p:nvGrpSpPr>
        <p:cNvPr id="1" name=""/>
        <p:cNvGrpSpPr/>
        <p:nvPr/>
      </p:nvGrpSpPr>
      <p:grpSpPr>
        <a:xfrm>
          <a:off x="0" y="0"/>
          <a:ext cx="0" cy="0"/>
          <a:chOff x="0" y="0"/>
          <a:chExt cx="0" cy="0"/>
        </a:xfrm>
      </p:grpSpPr>
      <p:sp>
        <p:nvSpPr>
          <p:cNvPr id="35" name="Rectangle 34"/>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4" name="Rectangle 33"/>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userDrawn="1">
            <p:ph type="ftr" sz="quarter" idx="10"/>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userDrawn="1">
            <p:ph type="sldNum" sz="quarter" idx="11"/>
          </p:nvPr>
        </p:nvSpPr>
        <p:spPr/>
        <p:txBody>
          <a:bodyPr/>
          <a:lstStyle/>
          <a:p>
            <a:fld id="{D80659BF-CB79-4A8E-8A5E-9707540CF6F7}" type="slidenum">
              <a:rPr lang="en-US" smtClean="0"/>
              <a:pPr/>
              <a:t>‹#›</a:t>
            </a:fld>
            <a:endParaRPr lang="en-US" dirty="0"/>
          </a:p>
        </p:txBody>
      </p:sp>
      <p:sp>
        <p:nvSpPr>
          <p:cNvPr id="33" name="TextBox - Disclaimer"/>
          <p:cNvSpPr txBox="1"/>
          <p:nvPr userDrawn="1"/>
        </p:nvSpPr>
        <p:spPr>
          <a:xfrm>
            <a:off x="1375935" y="457202"/>
            <a:ext cx="8640988" cy="5486398"/>
          </a:xfrm>
          <a:prstGeom prst="rect">
            <a:avLst/>
          </a:prstGeom>
          <a:noFill/>
        </p:spPr>
        <p:txBody>
          <a:bodyPr wrap="square" lIns="0" tIns="0" rIns="0" bIns="0" rtlCol="0" anchor="ctr">
            <a:noAutofit/>
          </a:bodyPr>
          <a:lstStyle/>
          <a:p>
            <a:pPr lvl="0" algn="l">
              <a:lnSpc>
                <a:spcPct val="120000"/>
              </a:lnSpc>
              <a:spcAft>
                <a:spcPts val="2400"/>
              </a:spcAft>
            </a:pPr>
            <a:r>
              <a:rPr lang="en-US" sz="1800" dirty="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a:t>
            </a:r>
            <a:r>
              <a:rPr lang="en-US" sz="1800" dirty="0" smtClean="0">
                <a:solidFill>
                  <a:schemeClr val="tx2"/>
                </a:solidFill>
              </a:rPr>
              <a:t>not </a:t>
            </a:r>
            <a:r>
              <a:rPr lang="en-US" sz="1800" dirty="0">
                <a:solidFill>
                  <a:schemeClr val="tx2"/>
                </a:solidFill>
              </a:rPr>
              <a:t>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l">
              <a:lnSpc>
                <a:spcPct val="120000"/>
              </a:lnSpc>
              <a:spcAft>
                <a:spcPts val="2400"/>
              </a:spcAft>
            </a:pPr>
            <a:r>
              <a:rPr lang="en-US" sz="1800" dirty="0">
                <a:solidFill>
                  <a:schemeClr val="tx2"/>
                </a:solidFill>
              </a:rPr>
              <a:t>Assurance, tax, and consulting offered through Moss Adams LLP. </a:t>
            </a:r>
            <a:r>
              <a:rPr lang="en-US" sz="1800" dirty="0" smtClean="0">
                <a:solidFill>
                  <a:schemeClr val="tx2"/>
                </a:solidFill>
              </a:rPr>
              <a:t>Investment advisory offered </a:t>
            </a:r>
            <a:r>
              <a:rPr lang="en-US" sz="1800" dirty="0">
                <a:solidFill>
                  <a:schemeClr val="tx2"/>
                </a:solidFill>
              </a:rPr>
              <a:t>through Moss Adams Wealth Advisors LLC. Investment banking offered through Moss Adams Capital LLC.</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RE Disclaimer_Dark">
    <p:bg>
      <p:bgRef idx="1001">
        <a:schemeClr val="bg2"/>
      </p:bgRef>
    </p:bg>
    <p:spTree>
      <p:nvGrpSpPr>
        <p:cNvPr id="1" name=""/>
        <p:cNvGrpSpPr/>
        <p:nvPr/>
      </p:nvGrpSpPr>
      <p:grpSpPr>
        <a:xfrm>
          <a:off x="0" y="0"/>
          <a:ext cx="0" cy="0"/>
          <a:chOff x="0" y="0"/>
          <a:chExt cx="0" cy="0"/>
        </a:xfrm>
      </p:grpSpPr>
      <p:sp>
        <p:nvSpPr>
          <p:cNvPr id="35" name="Rectangle 34"/>
          <p:cNvSpPr/>
          <p:nvPr userDrawn="1"/>
        </p:nvSpPr>
        <p:spPr>
          <a:xfrm>
            <a:off x="0" y="2667001"/>
            <a:ext cx="1554480" cy="381000"/>
          </a:xfrm>
          <a:prstGeom prst="rect">
            <a:avLst/>
          </a:prstGeom>
          <a:solidFill>
            <a:schemeClr val="bg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4" name="Rectangle 33"/>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TextBox - Disclaimer"/>
          <p:cNvSpPr txBox="1"/>
          <p:nvPr/>
        </p:nvSpPr>
        <p:spPr>
          <a:xfrm>
            <a:off x="1375935" y="457202"/>
            <a:ext cx="8640988" cy="5486398"/>
          </a:xfrm>
          <a:prstGeom prst="rect">
            <a:avLst/>
          </a:prstGeom>
          <a:noFill/>
        </p:spPr>
        <p:txBody>
          <a:bodyPr wrap="square" lIns="0" tIns="0" rIns="0" bIns="0" rtlCol="0" anchor="ctr">
            <a:noAutofit/>
          </a:bodyPr>
          <a:lstStyle/>
          <a:p>
            <a:pPr lvl="0" algn="l">
              <a:lnSpc>
                <a:spcPct val="120000"/>
              </a:lnSpc>
              <a:spcAft>
                <a:spcPts val="2400"/>
              </a:spcAft>
            </a:pPr>
            <a:r>
              <a:rPr lang="en-US" sz="1800" dirty="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a:t>
            </a:r>
            <a:r>
              <a:rPr lang="en-US" sz="1800" dirty="0" smtClean="0">
                <a:solidFill>
                  <a:schemeClr val="tx2"/>
                </a:solidFill>
              </a:rPr>
              <a:t>not </a:t>
            </a:r>
            <a:r>
              <a:rPr lang="en-US" sz="1800" dirty="0">
                <a:solidFill>
                  <a:schemeClr val="tx2"/>
                </a:solidFill>
              </a:rPr>
              <a:t>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l">
              <a:lnSpc>
                <a:spcPct val="120000"/>
              </a:lnSpc>
              <a:spcAft>
                <a:spcPts val="2400"/>
              </a:spcAft>
            </a:pPr>
            <a:r>
              <a:rPr lang="en-US" sz="1800" dirty="0">
                <a:solidFill>
                  <a:schemeClr val="tx2"/>
                </a:solidFill>
              </a:rPr>
              <a:t>Assurance, tax, and consulting offered through Moss Adams LLP. </a:t>
            </a:r>
            <a:r>
              <a:rPr lang="en-US" sz="1800" dirty="0" smtClean="0">
                <a:solidFill>
                  <a:schemeClr val="tx2"/>
                </a:solidFill>
              </a:rPr>
              <a:t>Investment advisory offered </a:t>
            </a:r>
            <a:r>
              <a:rPr lang="en-US" sz="1800" dirty="0">
                <a:solidFill>
                  <a:schemeClr val="tx2"/>
                </a:solidFill>
              </a:rPr>
              <a:t>through Moss Adams Wealth Advisors LLC. Investment banking offered through Moss Adams Capital LLC.</a:t>
            </a:r>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RE Disclaimer + Thank You">
    <p:spTree>
      <p:nvGrpSpPr>
        <p:cNvPr id="1" name=""/>
        <p:cNvGrpSpPr/>
        <p:nvPr/>
      </p:nvGrpSpPr>
      <p:grpSpPr>
        <a:xfrm>
          <a:off x="0" y="0"/>
          <a:ext cx="0" cy="0"/>
          <a:chOff x="0" y="0"/>
          <a:chExt cx="0" cy="0"/>
        </a:xfrm>
      </p:grpSpPr>
      <p:sp>
        <p:nvSpPr>
          <p:cNvPr id="35" name="Rectangle 34"/>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4" name="Rectangle 33"/>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2" name="Graphic - Thank You"/>
          <p:cNvGrpSpPr>
            <a:grpSpLocks noChangeAspect="1"/>
          </p:cNvGrpSpPr>
          <p:nvPr userDrawn="1"/>
        </p:nvGrpSpPr>
        <p:grpSpPr>
          <a:xfrm>
            <a:off x="5892800" y="527906"/>
            <a:ext cx="4482835" cy="5204748"/>
            <a:chOff x="5535718" y="1273659"/>
            <a:chExt cx="3455988" cy="4044792"/>
          </a:xfrm>
        </p:grpSpPr>
        <p:grpSp>
          <p:nvGrpSpPr>
            <p:cNvPr id="23" name="GraphicText - Thank You"/>
            <p:cNvGrpSpPr/>
            <p:nvPr/>
          </p:nvGrpSpPr>
          <p:grpSpPr>
            <a:xfrm>
              <a:off x="5535718" y="3275339"/>
              <a:ext cx="3455988" cy="2043112"/>
              <a:chOff x="4251325" y="3941763"/>
              <a:chExt cx="3455988" cy="2043112"/>
            </a:xfrm>
            <a:solidFill>
              <a:schemeClr val="accent2"/>
            </a:solidFill>
          </p:grpSpPr>
          <p:sp>
            <p:nvSpPr>
              <p:cNvPr id="25" name="U"/>
              <p:cNvSpPr>
                <a:spLocks/>
              </p:cNvSpPr>
              <p:nvPr/>
            </p:nvSpPr>
            <p:spPr bwMode="auto">
              <a:xfrm>
                <a:off x="7131050" y="5003800"/>
                <a:ext cx="496888" cy="981075"/>
              </a:xfrm>
              <a:custGeom>
                <a:avLst/>
                <a:gdLst>
                  <a:gd name="T0" fmla="*/ 0 w 44"/>
                  <a:gd name="T1" fmla="*/ 61 h 87"/>
                  <a:gd name="T2" fmla="*/ 0 w 44"/>
                  <a:gd name="T3" fmla="*/ 0 h 87"/>
                  <a:gd name="T4" fmla="*/ 13 w 44"/>
                  <a:gd name="T5" fmla="*/ 0 h 87"/>
                  <a:gd name="T6" fmla="*/ 13 w 44"/>
                  <a:gd name="T7" fmla="*/ 61 h 87"/>
                  <a:gd name="T8" fmla="*/ 22 w 44"/>
                  <a:gd name="T9" fmla="*/ 76 h 87"/>
                  <a:gd name="T10" fmla="*/ 31 w 44"/>
                  <a:gd name="T11" fmla="*/ 61 h 87"/>
                  <a:gd name="T12" fmla="*/ 31 w 44"/>
                  <a:gd name="T13" fmla="*/ 0 h 87"/>
                  <a:gd name="T14" fmla="*/ 44 w 44"/>
                  <a:gd name="T15" fmla="*/ 0 h 87"/>
                  <a:gd name="T16" fmla="*/ 44 w 44"/>
                  <a:gd name="T17" fmla="*/ 61 h 87"/>
                  <a:gd name="T18" fmla="*/ 22 w 44"/>
                  <a:gd name="T19" fmla="*/ 87 h 87"/>
                  <a:gd name="T20" fmla="*/ 0 w 44"/>
                  <a:gd name="T2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87">
                    <a:moveTo>
                      <a:pt x="0" y="61"/>
                    </a:moveTo>
                    <a:cubicBezTo>
                      <a:pt x="0" y="0"/>
                      <a:pt x="0" y="0"/>
                      <a:pt x="0" y="0"/>
                    </a:cubicBezTo>
                    <a:cubicBezTo>
                      <a:pt x="13" y="0"/>
                      <a:pt x="13" y="0"/>
                      <a:pt x="13" y="0"/>
                    </a:cubicBezTo>
                    <a:cubicBezTo>
                      <a:pt x="13" y="61"/>
                      <a:pt x="13" y="61"/>
                      <a:pt x="13" y="61"/>
                    </a:cubicBezTo>
                    <a:cubicBezTo>
                      <a:pt x="13" y="71"/>
                      <a:pt x="15" y="76"/>
                      <a:pt x="22" y="76"/>
                    </a:cubicBezTo>
                    <a:cubicBezTo>
                      <a:pt x="29" y="76"/>
                      <a:pt x="31" y="71"/>
                      <a:pt x="31" y="61"/>
                    </a:cubicBezTo>
                    <a:cubicBezTo>
                      <a:pt x="31" y="0"/>
                      <a:pt x="31" y="0"/>
                      <a:pt x="31" y="0"/>
                    </a:cubicBezTo>
                    <a:cubicBezTo>
                      <a:pt x="44" y="0"/>
                      <a:pt x="44" y="0"/>
                      <a:pt x="44" y="0"/>
                    </a:cubicBezTo>
                    <a:cubicBezTo>
                      <a:pt x="44" y="61"/>
                      <a:pt x="44" y="61"/>
                      <a:pt x="44" y="61"/>
                    </a:cubicBezTo>
                    <a:cubicBezTo>
                      <a:pt x="44" y="76"/>
                      <a:pt x="39" y="87"/>
                      <a:pt x="22" y="87"/>
                    </a:cubicBezTo>
                    <a:cubicBezTo>
                      <a:pt x="6" y="87"/>
                      <a:pt x="0" y="76"/>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6" name="O"/>
              <p:cNvSpPr>
                <a:spLocks noEditPoints="1"/>
              </p:cNvSpPr>
              <p:nvPr/>
            </p:nvSpPr>
            <p:spPr bwMode="auto">
              <a:xfrm>
                <a:off x="6408738" y="4991100"/>
                <a:ext cx="508000" cy="993775"/>
              </a:xfrm>
              <a:custGeom>
                <a:avLst/>
                <a:gdLst>
                  <a:gd name="T0" fmla="*/ 45 w 45"/>
                  <a:gd name="T1" fmla="*/ 50 h 88"/>
                  <a:gd name="T2" fmla="*/ 22 w 45"/>
                  <a:gd name="T3" fmla="*/ 88 h 88"/>
                  <a:gd name="T4" fmla="*/ 0 w 45"/>
                  <a:gd name="T5" fmla="*/ 50 h 88"/>
                  <a:gd name="T6" fmla="*/ 0 w 45"/>
                  <a:gd name="T7" fmla="*/ 37 h 88"/>
                  <a:gd name="T8" fmla="*/ 22 w 45"/>
                  <a:gd name="T9" fmla="*/ 0 h 88"/>
                  <a:gd name="T10" fmla="*/ 45 w 45"/>
                  <a:gd name="T11" fmla="*/ 37 h 88"/>
                  <a:gd name="T12" fmla="*/ 45 w 45"/>
                  <a:gd name="T13" fmla="*/ 50 h 88"/>
                  <a:gd name="T14" fmla="*/ 13 w 45"/>
                  <a:gd name="T15" fmla="*/ 56 h 88"/>
                  <a:gd name="T16" fmla="*/ 22 w 45"/>
                  <a:gd name="T17" fmla="*/ 77 h 88"/>
                  <a:gd name="T18" fmla="*/ 31 w 45"/>
                  <a:gd name="T19" fmla="*/ 56 h 88"/>
                  <a:gd name="T20" fmla="*/ 31 w 45"/>
                  <a:gd name="T21" fmla="*/ 31 h 88"/>
                  <a:gd name="T22" fmla="*/ 22 w 45"/>
                  <a:gd name="T23" fmla="*/ 10 h 88"/>
                  <a:gd name="T24" fmla="*/ 13 w 45"/>
                  <a:gd name="T25" fmla="*/ 31 h 88"/>
                  <a:gd name="T26" fmla="*/ 13 w 45"/>
                  <a:gd name="T27" fmla="*/ 5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45" y="50"/>
                    </a:moveTo>
                    <a:cubicBezTo>
                      <a:pt x="45" y="74"/>
                      <a:pt x="38" y="88"/>
                      <a:pt x="22" y="88"/>
                    </a:cubicBezTo>
                    <a:cubicBezTo>
                      <a:pt x="6" y="88"/>
                      <a:pt x="0" y="74"/>
                      <a:pt x="0" y="50"/>
                    </a:cubicBezTo>
                    <a:cubicBezTo>
                      <a:pt x="0" y="37"/>
                      <a:pt x="0" y="37"/>
                      <a:pt x="0" y="37"/>
                    </a:cubicBezTo>
                    <a:cubicBezTo>
                      <a:pt x="0" y="13"/>
                      <a:pt x="6" y="0"/>
                      <a:pt x="22" y="0"/>
                    </a:cubicBezTo>
                    <a:cubicBezTo>
                      <a:pt x="38" y="0"/>
                      <a:pt x="45" y="13"/>
                      <a:pt x="45" y="37"/>
                    </a:cubicBezTo>
                    <a:lnTo>
                      <a:pt x="45" y="50"/>
                    </a:lnTo>
                    <a:close/>
                    <a:moveTo>
                      <a:pt x="13" y="56"/>
                    </a:moveTo>
                    <a:cubicBezTo>
                      <a:pt x="13" y="69"/>
                      <a:pt x="15" y="77"/>
                      <a:pt x="22" y="77"/>
                    </a:cubicBezTo>
                    <a:cubicBezTo>
                      <a:pt x="29" y="77"/>
                      <a:pt x="31" y="69"/>
                      <a:pt x="31" y="56"/>
                    </a:cubicBezTo>
                    <a:cubicBezTo>
                      <a:pt x="31" y="31"/>
                      <a:pt x="31" y="31"/>
                      <a:pt x="31" y="31"/>
                    </a:cubicBezTo>
                    <a:cubicBezTo>
                      <a:pt x="31" y="18"/>
                      <a:pt x="29" y="10"/>
                      <a:pt x="22" y="10"/>
                    </a:cubicBezTo>
                    <a:cubicBezTo>
                      <a:pt x="15" y="10"/>
                      <a:pt x="13" y="18"/>
                      <a:pt x="13" y="31"/>
                    </a:cubicBezTo>
                    <a:lnTo>
                      <a:pt x="1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7" name="Y"/>
              <p:cNvSpPr>
                <a:spLocks/>
              </p:cNvSpPr>
              <p:nvPr/>
            </p:nvSpPr>
            <p:spPr bwMode="auto">
              <a:xfrm>
                <a:off x="5684838" y="5003800"/>
                <a:ext cx="565150" cy="969963"/>
              </a:xfrm>
              <a:custGeom>
                <a:avLst/>
                <a:gdLst>
                  <a:gd name="T0" fmla="*/ 264 w 356"/>
                  <a:gd name="T1" fmla="*/ 0 h 611"/>
                  <a:gd name="T2" fmla="*/ 356 w 356"/>
                  <a:gd name="T3" fmla="*/ 0 h 611"/>
                  <a:gd name="T4" fmla="*/ 221 w 356"/>
                  <a:gd name="T5" fmla="*/ 391 h 611"/>
                  <a:gd name="T6" fmla="*/ 221 w 356"/>
                  <a:gd name="T7" fmla="*/ 611 h 611"/>
                  <a:gd name="T8" fmla="*/ 136 w 356"/>
                  <a:gd name="T9" fmla="*/ 611 h 611"/>
                  <a:gd name="T10" fmla="*/ 136 w 356"/>
                  <a:gd name="T11" fmla="*/ 391 h 611"/>
                  <a:gd name="T12" fmla="*/ 0 w 356"/>
                  <a:gd name="T13" fmla="*/ 0 h 611"/>
                  <a:gd name="T14" fmla="*/ 93 w 356"/>
                  <a:gd name="T15" fmla="*/ 0 h 611"/>
                  <a:gd name="T16" fmla="*/ 178 w 356"/>
                  <a:gd name="T17" fmla="*/ 277 h 611"/>
                  <a:gd name="T18" fmla="*/ 264 w 356"/>
                  <a:gd name="T1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611">
                    <a:moveTo>
                      <a:pt x="264" y="0"/>
                    </a:moveTo>
                    <a:lnTo>
                      <a:pt x="356" y="0"/>
                    </a:lnTo>
                    <a:lnTo>
                      <a:pt x="221" y="391"/>
                    </a:lnTo>
                    <a:lnTo>
                      <a:pt x="221" y="611"/>
                    </a:lnTo>
                    <a:lnTo>
                      <a:pt x="136" y="611"/>
                    </a:lnTo>
                    <a:lnTo>
                      <a:pt x="136" y="391"/>
                    </a:lnTo>
                    <a:lnTo>
                      <a:pt x="0" y="0"/>
                    </a:lnTo>
                    <a:lnTo>
                      <a:pt x="93" y="0"/>
                    </a:lnTo>
                    <a:lnTo>
                      <a:pt x="178" y="277"/>
                    </a:lnTo>
                    <a:lnTo>
                      <a:pt x="2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8" name="K"/>
              <p:cNvSpPr>
                <a:spLocks/>
              </p:cNvSpPr>
              <p:nvPr/>
            </p:nvSpPr>
            <p:spPr bwMode="auto">
              <a:xfrm>
                <a:off x="7199313" y="3941763"/>
                <a:ext cx="508000" cy="960438"/>
              </a:xfrm>
              <a:custGeom>
                <a:avLst/>
                <a:gdLst>
                  <a:gd name="T0" fmla="*/ 227 w 320"/>
                  <a:gd name="T1" fmla="*/ 605 h 605"/>
                  <a:gd name="T2" fmla="*/ 128 w 320"/>
                  <a:gd name="T3" fmla="*/ 349 h 605"/>
                  <a:gd name="T4" fmla="*/ 92 w 320"/>
                  <a:gd name="T5" fmla="*/ 441 h 605"/>
                  <a:gd name="T6" fmla="*/ 92 w 320"/>
                  <a:gd name="T7" fmla="*/ 605 h 605"/>
                  <a:gd name="T8" fmla="*/ 0 w 320"/>
                  <a:gd name="T9" fmla="*/ 605 h 605"/>
                  <a:gd name="T10" fmla="*/ 0 w 320"/>
                  <a:gd name="T11" fmla="*/ 0 h 605"/>
                  <a:gd name="T12" fmla="*/ 92 w 320"/>
                  <a:gd name="T13" fmla="*/ 0 h 605"/>
                  <a:gd name="T14" fmla="*/ 92 w 320"/>
                  <a:gd name="T15" fmla="*/ 299 h 605"/>
                  <a:gd name="T16" fmla="*/ 220 w 320"/>
                  <a:gd name="T17" fmla="*/ 0 h 605"/>
                  <a:gd name="T18" fmla="*/ 313 w 320"/>
                  <a:gd name="T19" fmla="*/ 0 h 605"/>
                  <a:gd name="T20" fmla="*/ 192 w 320"/>
                  <a:gd name="T21" fmla="*/ 270 h 605"/>
                  <a:gd name="T22" fmla="*/ 320 w 320"/>
                  <a:gd name="T23" fmla="*/ 605 h 605"/>
                  <a:gd name="T24" fmla="*/ 227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27" y="605"/>
                    </a:moveTo>
                    <a:lnTo>
                      <a:pt x="128" y="349"/>
                    </a:lnTo>
                    <a:lnTo>
                      <a:pt x="92" y="441"/>
                    </a:lnTo>
                    <a:lnTo>
                      <a:pt x="92" y="605"/>
                    </a:lnTo>
                    <a:lnTo>
                      <a:pt x="0" y="605"/>
                    </a:lnTo>
                    <a:lnTo>
                      <a:pt x="0" y="0"/>
                    </a:lnTo>
                    <a:lnTo>
                      <a:pt x="92" y="0"/>
                    </a:lnTo>
                    <a:lnTo>
                      <a:pt x="92" y="299"/>
                    </a:lnTo>
                    <a:lnTo>
                      <a:pt x="220" y="0"/>
                    </a:lnTo>
                    <a:lnTo>
                      <a:pt x="313" y="0"/>
                    </a:lnTo>
                    <a:lnTo>
                      <a:pt x="192" y="270"/>
                    </a:lnTo>
                    <a:lnTo>
                      <a:pt x="320" y="605"/>
                    </a:lnTo>
                    <a:lnTo>
                      <a:pt x="227"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9" name="N"/>
              <p:cNvSpPr>
                <a:spLocks/>
              </p:cNvSpPr>
              <p:nvPr/>
            </p:nvSpPr>
            <p:spPr bwMode="auto">
              <a:xfrm>
                <a:off x="6453188" y="3941763"/>
                <a:ext cx="508000" cy="960438"/>
              </a:xfrm>
              <a:custGeom>
                <a:avLst/>
                <a:gdLst>
                  <a:gd name="T0" fmla="*/ 235 w 320"/>
                  <a:gd name="T1" fmla="*/ 0 h 605"/>
                  <a:gd name="T2" fmla="*/ 320 w 320"/>
                  <a:gd name="T3" fmla="*/ 0 h 605"/>
                  <a:gd name="T4" fmla="*/ 320 w 320"/>
                  <a:gd name="T5" fmla="*/ 605 h 605"/>
                  <a:gd name="T6" fmla="*/ 256 w 320"/>
                  <a:gd name="T7" fmla="*/ 605 h 605"/>
                  <a:gd name="T8" fmla="*/ 93 w 320"/>
                  <a:gd name="T9" fmla="*/ 192 h 605"/>
                  <a:gd name="T10" fmla="*/ 86 w 320"/>
                  <a:gd name="T11" fmla="*/ 192 h 605"/>
                  <a:gd name="T12" fmla="*/ 86 w 320"/>
                  <a:gd name="T13" fmla="*/ 605 h 605"/>
                  <a:gd name="T14" fmla="*/ 0 w 320"/>
                  <a:gd name="T15" fmla="*/ 605 h 605"/>
                  <a:gd name="T16" fmla="*/ 0 w 320"/>
                  <a:gd name="T17" fmla="*/ 0 h 605"/>
                  <a:gd name="T18" fmla="*/ 86 w 320"/>
                  <a:gd name="T19" fmla="*/ 0 h 605"/>
                  <a:gd name="T20" fmla="*/ 235 w 320"/>
                  <a:gd name="T21" fmla="*/ 377 h 605"/>
                  <a:gd name="T22" fmla="*/ 235 w 320"/>
                  <a:gd name="T23" fmla="*/ 377 h 605"/>
                  <a:gd name="T24" fmla="*/ 235 w 320"/>
                  <a:gd name="T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35" y="0"/>
                    </a:moveTo>
                    <a:lnTo>
                      <a:pt x="320" y="0"/>
                    </a:lnTo>
                    <a:lnTo>
                      <a:pt x="320" y="605"/>
                    </a:lnTo>
                    <a:lnTo>
                      <a:pt x="256" y="605"/>
                    </a:lnTo>
                    <a:lnTo>
                      <a:pt x="93" y="192"/>
                    </a:lnTo>
                    <a:lnTo>
                      <a:pt x="86" y="192"/>
                    </a:lnTo>
                    <a:lnTo>
                      <a:pt x="86" y="605"/>
                    </a:lnTo>
                    <a:lnTo>
                      <a:pt x="0" y="605"/>
                    </a:lnTo>
                    <a:lnTo>
                      <a:pt x="0" y="0"/>
                    </a:lnTo>
                    <a:lnTo>
                      <a:pt x="86" y="0"/>
                    </a:lnTo>
                    <a:lnTo>
                      <a:pt x="235" y="377"/>
                    </a:lnTo>
                    <a:lnTo>
                      <a:pt x="235" y="377"/>
                    </a:lnTo>
                    <a:lnTo>
                      <a:pt x="2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30" name="A"/>
              <p:cNvSpPr>
                <a:spLocks noEditPoints="1"/>
              </p:cNvSpPr>
              <p:nvPr/>
            </p:nvSpPr>
            <p:spPr bwMode="auto">
              <a:xfrm>
                <a:off x="5684838" y="3941763"/>
                <a:ext cx="565150" cy="960438"/>
              </a:xfrm>
              <a:custGeom>
                <a:avLst/>
                <a:gdLst>
                  <a:gd name="T0" fmla="*/ 235 w 356"/>
                  <a:gd name="T1" fmla="*/ 0 h 605"/>
                  <a:gd name="T2" fmla="*/ 356 w 356"/>
                  <a:gd name="T3" fmla="*/ 605 h 605"/>
                  <a:gd name="T4" fmla="*/ 271 w 356"/>
                  <a:gd name="T5" fmla="*/ 605 h 605"/>
                  <a:gd name="T6" fmla="*/ 235 w 356"/>
                  <a:gd name="T7" fmla="*/ 441 h 605"/>
                  <a:gd name="T8" fmla="*/ 114 w 356"/>
                  <a:gd name="T9" fmla="*/ 441 h 605"/>
                  <a:gd name="T10" fmla="*/ 86 w 356"/>
                  <a:gd name="T11" fmla="*/ 605 h 605"/>
                  <a:gd name="T12" fmla="*/ 0 w 356"/>
                  <a:gd name="T13" fmla="*/ 605 h 605"/>
                  <a:gd name="T14" fmla="*/ 129 w 356"/>
                  <a:gd name="T15" fmla="*/ 0 h 605"/>
                  <a:gd name="T16" fmla="*/ 235 w 356"/>
                  <a:gd name="T17" fmla="*/ 0 h 605"/>
                  <a:gd name="T18" fmla="*/ 129 w 356"/>
                  <a:gd name="T19" fmla="*/ 370 h 605"/>
                  <a:gd name="T20" fmla="*/ 228 w 356"/>
                  <a:gd name="T21" fmla="*/ 370 h 605"/>
                  <a:gd name="T22" fmla="*/ 178 w 356"/>
                  <a:gd name="T23" fmla="*/ 128 h 605"/>
                  <a:gd name="T24" fmla="*/ 178 w 356"/>
                  <a:gd name="T25" fmla="*/ 128 h 605"/>
                  <a:gd name="T26" fmla="*/ 129 w 356"/>
                  <a:gd name="T27" fmla="*/ 37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605">
                    <a:moveTo>
                      <a:pt x="235" y="0"/>
                    </a:moveTo>
                    <a:lnTo>
                      <a:pt x="356" y="605"/>
                    </a:lnTo>
                    <a:lnTo>
                      <a:pt x="271" y="605"/>
                    </a:lnTo>
                    <a:lnTo>
                      <a:pt x="235" y="441"/>
                    </a:lnTo>
                    <a:lnTo>
                      <a:pt x="114" y="441"/>
                    </a:lnTo>
                    <a:lnTo>
                      <a:pt x="86" y="605"/>
                    </a:lnTo>
                    <a:lnTo>
                      <a:pt x="0" y="605"/>
                    </a:lnTo>
                    <a:lnTo>
                      <a:pt x="129" y="0"/>
                    </a:lnTo>
                    <a:lnTo>
                      <a:pt x="235" y="0"/>
                    </a:lnTo>
                    <a:close/>
                    <a:moveTo>
                      <a:pt x="129" y="370"/>
                    </a:moveTo>
                    <a:lnTo>
                      <a:pt x="228" y="370"/>
                    </a:lnTo>
                    <a:lnTo>
                      <a:pt x="178" y="128"/>
                    </a:lnTo>
                    <a:lnTo>
                      <a:pt x="178" y="128"/>
                    </a:lnTo>
                    <a:lnTo>
                      <a:pt x="12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31" name="H"/>
              <p:cNvSpPr>
                <a:spLocks/>
              </p:cNvSpPr>
              <p:nvPr/>
            </p:nvSpPr>
            <p:spPr bwMode="auto">
              <a:xfrm>
                <a:off x="4973638" y="3941763"/>
                <a:ext cx="508000" cy="960438"/>
              </a:xfrm>
              <a:custGeom>
                <a:avLst/>
                <a:gdLst>
                  <a:gd name="T0" fmla="*/ 0 w 320"/>
                  <a:gd name="T1" fmla="*/ 605 h 605"/>
                  <a:gd name="T2" fmla="*/ 0 w 320"/>
                  <a:gd name="T3" fmla="*/ 0 h 605"/>
                  <a:gd name="T4" fmla="*/ 93 w 320"/>
                  <a:gd name="T5" fmla="*/ 0 h 605"/>
                  <a:gd name="T6" fmla="*/ 93 w 320"/>
                  <a:gd name="T7" fmla="*/ 256 h 605"/>
                  <a:gd name="T8" fmla="*/ 228 w 320"/>
                  <a:gd name="T9" fmla="*/ 256 h 605"/>
                  <a:gd name="T10" fmla="*/ 228 w 320"/>
                  <a:gd name="T11" fmla="*/ 0 h 605"/>
                  <a:gd name="T12" fmla="*/ 320 w 320"/>
                  <a:gd name="T13" fmla="*/ 0 h 605"/>
                  <a:gd name="T14" fmla="*/ 320 w 320"/>
                  <a:gd name="T15" fmla="*/ 605 h 605"/>
                  <a:gd name="T16" fmla="*/ 228 w 320"/>
                  <a:gd name="T17" fmla="*/ 605 h 605"/>
                  <a:gd name="T18" fmla="*/ 228 w 320"/>
                  <a:gd name="T19" fmla="*/ 327 h 605"/>
                  <a:gd name="T20" fmla="*/ 93 w 320"/>
                  <a:gd name="T21" fmla="*/ 327 h 605"/>
                  <a:gd name="T22" fmla="*/ 93 w 320"/>
                  <a:gd name="T23" fmla="*/ 605 h 605"/>
                  <a:gd name="T24" fmla="*/ 0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0" y="605"/>
                    </a:moveTo>
                    <a:lnTo>
                      <a:pt x="0" y="0"/>
                    </a:lnTo>
                    <a:lnTo>
                      <a:pt x="93" y="0"/>
                    </a:lnTo>
                    <a:lnTo>
                      <a:pt x="93" y="256"/>
                    </a:lnTo>
                    <a:lnTo>
                      <a:pt x="228" y="256"/>
                    </a:lnTo>
                    <a:lnTo>
                      <a:pt x="228" y="0"/>
                    </a:lnTo>
                    <a:lnTo>
                      <a:pt x="320" y="0"/>
                    </a:lnTo>
                    <a:lnTo>
                      <a:pt x="320" y="605"/>
                    </a:lnTo>
                    <a:lnTo>
                      <a:pt x="228" y="605"/>
                    </a:lnTo>
                    <a:lnTo>
                      <a:pt x="228" y="327"/>
                    </a:lnTo>
                    <a:lnTo>
                      <a:pt x="93" y="327"/>
                    </a:lnTo>
                    <a:lnTo>
                      <a:pt x="93" y="605"/>
                    </a:lnTo>
                    <a:lnTo>
                      <a:pt x="0"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32" name="T"/>
              <p:cNvSpPr>
                <a:spLocks/>
              </p:cNvSpPr>
              <p:nvPr/>
            </p:nvSpPr>
            <p:spPr bwMode="auto">
              <a:xfrm>
                <a:off x="4251325" y="3941763"/>
                <a:ext cx="508000" cy="960438"/>
              </a:xfrm>
              <a:custGeom>
                <a:avLst/>
                <a:gdLst>
                  <a:gd name="T0" fmla="*/ 114 w 320"/>
                  <a:gd name="T1" fmla="*/ 605 h 605"/>
                  <a:gd name="T2" fmla="*/ 114 w 320"/>
                  <a:gd name="T3" fmla="*/ 71 h 605"/>
                  <a:gd name="T4" fmla="*/ 0 w 320"/>
                  <a:gd name="T5" fmla="*/ 71 h 605"/>
                  <a:gd name="T6" fmla="*/ 0 w 320"/>
                  <a:gd name="T7" fmla="*/ 0 h 605"/>
                  <a:gd name="T8" fmla="*/ 320 w 320"/>
                  <a:gd name="T9" fmla="*/ 0 h 605"/>
                  <a:gd name="T10" fmla="*/ 320 w 320"/>
                  <a:gd name="T11" fmla="*/ 71 h 605"/>
                  <a:gd name="T12" fmla="*/ 206 w 320"/>
                  <a:gd name="T13" fmla="*/ 71 h 605"/>
                  <a:gd name="T14" fmla="*/ 206 w 320"/>
                  <a:gd name="T15" fmla="*/ 605 h 605"/>
                  <a:gd name="T16" fmla="*/ 114 w 320"/>
                  <a:gd name="T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605">
                    <a:moveTo>
                      <a:pt x="114" y="605"/>
                    </a:moveTo>
                    <a:lnTo>
                      <a:pt x="114" y="71"/>
                    </a:lnTo>
                    <a:lnTo>
                      <a:pt x="0" y="71"/>
                    </a:lnTo>
                    <a:lnTo>
                      <a:pt x="0" y="0"/>
                    </a:lnTo>
                    <a:lnTo>
                      <a:pt x="320" y="0"/>
                    </a:lnTo>
                    <a:lnTo>
                      <a:pt x="320" y="71"/>
                    </a:lnTo>
                    <a:lnTo>
                      <a:pt x="206" y="71"/>
                    </a:lnTo>
                    <a:lnTo>
                      <a:pt x="206" y="605"/>
                    </a:lnTo>
                    <a:lnTo>
                      <a:pt x="114"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grpSp>
        <p:sp>
          <p:nvSpPr>
            <p:cNvPr id="24" name="LogoMark"/>
            <p:cNvSpPr>
              <a:spLocks noChangeAspect="1" noEditPoints="1"/>
            </p:cNvSpPr>
            <p:nvPr userDrawn="1"/>
          </p:nvSpPr>
          <p:spPr bwMode="auto">
            <a:xfrm>
              <a:off x="7251806" y="1273659"/>
              <a:ext cx="1723506" cy="17373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2"/>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sz="1735" dirty="0">
                <a:ln>
                  <a:noFill/>
                </a:ln>
                <a:solidFill>
                  <a:schemeClr val="accent1"/>
                </a:solidFill>
              </a:endParaRPr>
            </a:p>
          </p:txBody>
        </p:sp>
      </p:grpSp>
      <p:sp>
        <p:nvSpPr>
          <p:cNvPr id="19" name="TextBox - Disclaimer"/>
          <p:cNvSpPr txBox="1"/>
          <p:nvPr/>
        </p:nvSpPr>
        <p:spPr>
          <a:xfrm>
            <a:off x="848397" y="457202"/>
            <a:ext cx="8640988" cy="5486398"/>
          </a:xfrm>
          <a:prstGeom prst="rect">
            <a:avLst/>
          </a:prstGeom>
          <a:noFill/>
        </p:spPr>
        <p:txBody>
          <a:bodyPr wrap="square" lIns="0" tIns="0" rIns="0" bIns="0" rtlCol="0" anchor="ctr">
            <a:noAutofit/>
          </a:bodyPr>
          <a:lstStyle/>
          <a:p>
            <a:pPr lvl="0" algn="r">
              <a:lnSpc>
                <a:spcPct val="120000"/>
              </a:lnSpc>
              <a:spcAft>
                <a:spcPts val="2400"/>
              </a:spcAft>
            </a:pPr>
            <a:r>
              <a:rPr lang="en-US" sz="1800" dirty="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a:t>
            </a:r>
            <a:r>
              <a:rPr lang="en-US" sz="1800" dirty="0" smtClean="0">
                <a:solidFill>
                  <a:schemeClr val="tx2"/>
                </a:solidFill>
              </a:rPr>
              <a:t>not </a:t>
            </a:r>
            <a:r>
              <a:rPr lang="en-US" sz="1800" dirty="0">
                <a:solidFill>
                  <a:schemeClr val="tx2"/>
                </a:solidFill>
              </a:rPr>
              <a:t>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r">
              <a:lnSpc>
                <a:spcPct val="120000"/>
              </a:lnSpc>
              <a:spcAft>
                <a:spcPts val="2400"/>
              </a:spcAft>
            </a:pPr>
            <a:r>
              <a:rPr lang="en-US" sz="1800" dirty="0">
                <a:solidFill>
                  <a:schemeClr val="tx2"/>
                </a:solidFill>
              </a:rPr>
              <a:t>Assurance, tax, and consulting offered through Moss Adams LLP. </a:t>
            </a:r>
            <a:r>
              <a:rPr lang="en-US" sz="1800" dirty="0" smtClean="0">
                <a:solidFill>
                  <a:schemeClr val="tx2"/>
                </a:solidFill>
              </a:rPr>
              <a:t>Investment advisory </a:t>
            </a:r>
            <a:r>
              <a:rPr lang="en-US" sz="1800" dirty="0">
                <a:solidFill>
                  <a:schemeClr val="tx2"/>
                </a:solidFill>
              </a:rPr>
              <a:t>offered through Moss Adams Wealth Advisors LLC. Investment banking offered through Moss Adams Capital LLC.</a:t>
            </a:r>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58571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RE Disclaimer + Thank You_Dark">
    <p:bg>
      <p:bgRef idx="1001">
        <a:schemeClr val="bg2"/>
      </p:bgRef>
    </p:bg>
    <p:spTree>
      <p:nvGrpSpPr>
        <p:cNvPr id="1" name=""/>
        <p:cNvGrpSpPr/>
        <p:nvPr/>
      </p:nvGrpSpPr>
      <p:grpSpPr>
        <a:xfrm>
          <a:off x="0" y="0"/>
          <a:ext cx="0" cy="0"/>
          <a:chOff x="0" y="0"/>
          <a:chExt cx="0" cy="0"/>
        </a:xfrm>
      </p:grpSpPr>
      <p:sp>
        <p:nvSpPr>
          <p:cNvPr id="35" name="Rectangle 34"/>
          <p:cNvSpPr/>
          <p:nvPr userDrawn="1"/>
        </p:nvSpPr>
        <p:spPr>
          <a:xfrm>
            <a:off x="0" y="2667001"/>
            <a:ext cx="1554480" cy="381000"/>
          </a:xfrm>
          <a:prstGeom prst="rect">
            <a:avLst/>
          </a:prstGeom>
          <a:solidFill>
            <a:schemeClr val="bg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4" name="Rectangle 33"/>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2" name="Graphic - Thank You"/>
          <p:cNvGrpSpPr>
            <a:grpSpLocks noChangeAspect="1"/>
          </p:cNvGrpSpPr>
          <p:nvPr userDrawn="1"/>
        </p:nvGrpSpPr>
        <p:grpSpPr>
          <a:xfrm>
            <a:off x="5892800" y="527906"/>
            <a:ext cx="4482835" cy="5204748"/>
            <a:chOff x="5535718" y="1273659"/>
            <a:chExt cx="3455988" cy="4044792"/>
          </a:xfrm>
          <a:solidFill>
            <a:schemeClr val="accent5"/>
          </a:solidFill>
        </p:grpSpPr>
        <p:grpSp>
          <p:nvGrpSpPr>
            <p:cNvPr id="23" name="GraphicText - Thank You"/>
            <p:cNvGrpSpPr/>
            <p:nvPr/>
          </p:nvGrpSpPr>
          <p:grpSpPr>
            <a:xfrm>
              <a:off x="5535718" y="3275339"/>
              <a:ext cx="3455988" cy="2043112"/>
              <a:chOff x="4251325" y="3941763"/>
              <a:chExt cx="3455988" cy="2043112"/>
            </a:xfrm>
            <a:grpFill/>
          </p:grpSpPr>
          <p:sp>
            <p:nvSpPr>
              <p:cNvPr id="25" name="U"/>
              <p:cNvSpPr>
                <a:spLocks/>
              </p:cNvSpPr>
              <p:nvPr/>
            </p:nvSpPr>
            <p:spPr bwMode="auto">
              <a:xfrm>
                <a:off x="7131050" y="5003800"/>
                <a:ext cx="496888" cy="981075"/>
              </a:xfrm>
              <a:custGeom>
                <a:avLst/>
                <a:gdLst>
                  <a:gd name="T0" fmla="*/ 0 w 44"/>
                  <a:gd name="T1" fmla="*/ 61 h 87"/>
                  <a:gd name="T2" fmla="*/ 0 w 44"/>
                  <a:gd name="T3" fmla="*/ 0 h 87"/>
                  <a:gd name="T4" fmla="*/ 13 w 44"/>
                  <a:gd name="T5" fmla="*/ 0 h 87"/>
                  <a:gd name="T6" fmla="*/ 13 w 44"/>
                  <a:gd name="T7" fmla="*/ 61 h 87"/>
                  <a:gd name="T8" fmla="*/ 22 w 44"/>
                  <a:gd name="T9" fmla="*/ 76 h 87"/>
                  <a:gd name="T10" fmla="*/ 31 w 44"/>
                  <a:gd name="T11" fmla="*/ 61 h 87"/>
                  <a:gd name="T12" fmla="*/ 31 w 44"/>
                  <a:gd name="T13" fmla="*/ 0 h 87"/>
                  <a:gd name="T14" fmla="*/ 44 w 44"/>
                  <a:gd name="T15" fmla="*/ 0 h 87"/>
                  <a:gd name="T16" fmla="*/ 44 w 44"/>
                  <a:gd name="T17" fmla="*/ 61 h 87"/>
                  <a:gd name="T18" fmla="*/ 22 w 44"/>
                  <a:gd name="T19" fmla="*/ 87 h 87"/>
                  <a:gd name="T20" fmla="*/ 0 w 44"/>
                  <a:gd name="T2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87">
                    <a:moveTo>
                      <a:pt x="0" y="61"/>
                    </a:moveTo>
                    <a:cubicBezTo>
                      <a:pt x="0" y="0"/>
                      <a:pt x="0" y="0"/>
                      <a:pt x="0" y="0"/>
                    </a:cubicBezTo>
                    <a:cubicBezTo>
                      <a:pt x="13" y="0"/>
                      <a:pt x="13" y="0"/>
                      <a:pt x="13" y="0"/>
                    </a:cubicBezTo>
                    <a:cubicBezTo>
                      <a:pt x="13" y="61"/>
                      <a:pt x="13" y="61"/>
                      <a:pt x="13" y="61"/>
                    </a:cubicBezTo>
                    <a:cubicBezTo>
                      <a:pt x="13" y="71"/>
                      <a:pt x="15" y="76"/>
                      <a:pt x="22" y="76"/>
                    </a:cubicBezTo>
                    <a:cubicBezTo>
                      <a:pt x="29" y="76"/>
                      <a:pt x="31" y="71"/>
                      <a:pt x="31" y="61"/>
                    </a:cubicBezTo>
                    <a:cubicBezTo>
                      <a:pt x="31" y="0"/>
                      <a:pt x="31" y="0"/>
                      <a:pt x="31" y="0"/>
                    </a:cubicBezTo>
                    <a:cubicBezTo>
                      <a:pt x="44" y="0"/>
                      <a:pt x="44" y="0"/>
                      <a:pt x="44" y="0"/>
                    </a:cubicBezTo>
                    <a:cubicBezTo>
                      <a:pt x="44" y="61"/>
                      <a:pt x="44" y="61"/>
                      <a:pt x="44" y="61"/>
                    </a:cubicBezTo>
                    <a:cubicBezTo>
                      <a:pt x="44" y="76"/>
                      <a:pt x="39" y="87"/>
                      <a:pt x="22" y="87"/>
                    </a:cubicBezTo>
                    <a:cubicBezTo>
                      <a:pt x="6" y="87"/>
                      <a:pt x="0" y="76"/>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6" name="O"/>
              <p:cNvSpPr>
                <a:spLocks noEditPoints="1"/>
              </p:cNvSpPr>
              <p:nvPr/>
            </p:nvSpPr>
            <p:spPr bwMode="auto">
              <a:xfrm>
                <a:off x="6408738" y="4991100"/>
                <a:ext cx="508000" cy="993775"/>
              </a:xfrm>
              <a:custGeom>
                <a:avLst/>
                <a:gdLst>
                  <a:gd name="T0" fmla="*/ 45 w 45"/>
                  <a:gd name="T1" fmla="*/ 50 h 88"/>
                  <a:gd name="T2" fmla="*/ 22 w 45"/>
                  <a:gd name="T3" fmla="*/ 88 h 88"/>
                  <a:gd name="T4" fmla="*/ 0 w 45"/>
                  <a:gd name="T5" fmla="*/ 50 h 88"/>
                  <a:gd name="T6" fmla="*/ 0 w 45"/>
                  <a:gd name="T7" fmla="*/ 37 h 88"/>
                  <a:gd name="T8" fmla="*/ 22 w 45"/>
                  <a:gd name="T9" fmla="*/ 0 h 88"/>
                  <a:gd name="T10" fmla="*/ 45 w 45"/>
                  <a:gd name="T11" fmla="*/ 37 h 88"/>
                  <a:gd name="T12" fmla="*/ 45 w 45"/>
                  <a:gd name="T13" fmla="*/ 50 h 88"/>
                  <a:gd name="T14" fmla="*/ 13 w 45"/>
                  <a:gd name="T15" fmla="*/ 56 h 88"/>
                  <a:gd name="T16" fmla="*/ 22 w 45"/>
                  <a:gd name="T17" fmla="*/ 77 h 88"/>
                  <a:gd name="T18" fmla="*/ 31 w 45"/>
                  <a:gd name="T19" fmla="*/ 56 h 88"/>
                  <a:gd name="T20" fmla="*/ 31 w 45"/>
                  <a:gd name="T21" fmla="*/ 31 h 88"/>
                  <a:gd name="T22" fmla="*/ 22 w 45"/>
                  <a:gd name="T23" fmla="*/ 10 h 88"/>
                  <a:gd name="T24" fmla="*/ 13 w 45"/>
                  <a:gd name="T25" fmla="*/ 31 h 88"/>
                  <a:gd name="T26" fmla="*/ 13 w 45"/>
                  <a:gd name="T27" fmla="*/ 5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45" y="50"/>
                    </a:moveTo>
                    <a:cubicBezTo>
                      <a:pt x="45" y="74"/>
                      <a:pt x="38" y="88"/>
                      <a:pt x="22" y="88"/>
                    </a:cubicBezTo>
                    <a:cubicBezTo>
                      <a:pt x="6" y="88"/>
                      <a:pt x="0" y="74"/>
                      <a:pt x="0" y="50"/>
                    </a:cubicBezTo>
                    <a:cubicBezTo>
                      <a:pt x="0" y="37"/>
                      <a:pt x="0" y="37"/>
                      <a:pt x="0" y="37"/>
                    </a:cubicBezTo>
                    <a:cubicBezTo>
                      <a:pt x="0" y="13"/>
                      <a:pt x="6" y="0"/>
                      <a:pt x="22" y="0"/>
                    </a:cubicBezTo>
                    <a:cubicBezTo>
                      <a:pt x="38" y="0"/>
                      <a:pt x="45" y="13"/>
                      <a:pt x="45" y="37"/>
                    </a:cubicBezTo>
                    <a:lnTo>
                      <a:pt x="45" y="50"/>
                    </a:lnTo>
                    <a:close/>
                    <a:moveTo>
                      <a:pt x="13" y="56"/>
                    </a:moveTo>
                    <a:cubicBezTo>
                      <a:pt x="13" y="69"/>
                      <a:pt x="15" y="77"/>
                      <a:pt x="22" y="77"/>
                    </a:cubicBezTo>
                    <a:cubicBezTo>
                      <a:pt x="29" y="77"/>
                      <a:pt x="31" y="69"/>
                      <a:pt x="31" y="56"/>
                    </a:cubicBezTo>
                    <a:cubicBezTo>
                      <a:pt x="31" y="31"/>
                      <a:pt x="31" y="31"/>
                      <a:pt x="31" y="31"/>
                    </a:cubicBezTo>
                    <a:cubicBezTo>
                      <a:pt x="31" y="18"/>
                      <a:pt x="29" y="10"/>
                      <a:pt x="22" y="10"/>
                    </a:cubicBezTo>
                    <a:cubicBezTo>
                      <a:pt x="15" y="10"/>
                      <a:pt x="13" y="18"/>
                      <a:pt x="13" y="31"/>
                    </a:cubicBezTo>
                    <a:lnTo>
                      <a:pt x="1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7" name="Y"/>
              <p:cNvSpPr>
                <a:spLocks/>
              </p:cNvSpPr>
              <p:nvPr/>
            </p:nvSpPr>
            <p:spPr bwMode="auto">
              <a:xfrm>
                <a:off x="5684838" y="5003800"/>
                <a:ext cx="565150" cy="969963"/>
              </a:xfrm>
              <a:custGeom>
                <a:avLst/>
                <a:gdLst>
                  <a:gd name="T0" fmla="*/ 264 w 356"/>
                  <a:gd name="T1" fmla="*/ 0 h 611"/>
                  <a:gd name="T2" fmla="*/ 356 w 356"/>
                  <a:gd name="T3" fmla="*/ 0 h 611"/>
                  <a:gd name="T4" fmla="*/ 221 w 356"/>
                  <a:gd name="T5" fmla="*/ 391 h 611"/>
                  <a:gd name="T6" fmla="*/ 221 w 356"/>
                  <a:gd name="T7" fmla="*/ 611 h 611"/>
                  <a:gd name="T8" fmla="*/ 136 w 356"/>
                  <a:gd name="T9" fmla="*/ 611 h 611"/>
                  <a:gd name="T10" fmla="*/ 136 w 356"/>
                  <a:gd name="T11" fmla="*/ 391 h 611"/>
                  <a:gd name="T12" fmla="*/ 0 w 356"/>
                  <a:gd name="T13" fmla="*/ 0 h 611"/>
                  <a:gd name="T14" fmla="*/ 93 w 356"/>
                  <a:gd name="T15" fmla="*/ 0 h 611"/>
                  <a:gd name="T16" fmla="*/ 178 w 356"/>
                  <a:gd name="T17" fmla="*/ 277 h 611"/>
                  <a:gd name="T18" fmla="*/ 264 w 356"/>
                  <a:gd name="T1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611">
                    <a:moveTo>
                      <a:pt x="264" y="0"/>
                    </a:moveTo>
                    <a:lnTo>
                      <a:pt x="356" y="0"/>
                    </a:lnTo>
                    <a:lnTo>
                      <a:pt x="221" y="391"/>
                    </a:lnTo>
                    <a:lnTo>
                      <a:pt x="221" y="611"/>
                    </a:lnTo>
                    <a:lnTo>
                      <a:pt x="136" y="611"/>
                    </a:lnTo>
                    <a:lnTo>
                      <a:pt x="136" y="391"/>
                    </a:lnTo>
                    <a:lnTo>
                      <a:pt x="0" y="0"/>
                    </a:lnTo>
                    <a:lnTo>
                      <a:pt x="93" y="0"/>
                    </a:lnTo>
                    <a:lnTo>
                      <a:pt x="178" y="277"/>
                    </a:lnTo>
                    <a:lnTo>
                      <a:pt x="2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8" name="K"/>
              <p:cNvSpPr>
                <a:spLocks/>
              </p:cNvSpPr>
              <p:nvPr/>
            </p:nvSpPr>
            <p:spPr bwMode="auto">
              <a:xfrm>
                <a:off x="7199313" y="3941763"/>
                <a:ext cx="508000" cy="960438"/>
              </a:xfrm>
              <a:custGeom>
                <a:avLst/>
                <a:gdLst>
                  <a:gd name="T0" fmla="*/ 227 w 320"/>
                  <a:gd name="T1" fmla="*/ 605 h 605"/>
                  <a:gd name="T2" fmla="*/ 128 w 320"/>
                  <a:gd name="T3" fmla="*/ 349 h 605"/>
                  <a:gd name="T4" fmla="*/ 92 w 320"/>
                  <a:gd name="T5" fmla="*/ 441 h 605"/>
                  <a:gd name="T6" fmla="*/ 92 w 320"/>
                  <a:gd name="T7" fmla="*/ 605 h 605"/>
                  <a:gd name="T8" fmla="*/ 0 w 320"/>
                  <a:gd name="T9" fmla="*/ 605 h 605"/>
                  <a:gd name="T10" fmla="*/ 0 w 320"/>
                  <a:gd name="T11" fmla="*/ 0 h 605"/>
                  <a:gd name="T12" fmla="*/ 92 w 320"/>
                  <a:gd name="T13" fmla="*/ 0 h 605"/>
                  <a:gd name="T14" fmla="*/ 92 w 320"/>
                  <a:gd name="T15" fmla="*/ 299 h 605"/>
                  <a:gd name="T16" fmla="*/ 220 w 320"/>
                  <a:gd name="T17" fmla="*/ 0 h 605"/>
                  <a:gd name="T18" fmla="*/ 313 w 320"/>
                  <a:gd name="T19" fmla="*/ 0 h 605"/>
                  <a:gd name="T20" fmla="*/ 192 w 320"/>
                  <a:gd name="T21" fmla="*/ 270 h 605"/>
                  <a:gd name="T22" fmla="*/ 320 w 320"/>
                  <a:gd name="T23" fmla="*/ 605 h 605"/>
                  <a:gd name="T24" fmla="*/ 227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27" y="605"/>
                    </a:moveTo>
                    <a:lnTo>
                      <a:pt x="128" y="349"/>
                    </a:lnTo>
                    <a:lnTo>
                      <a:pt x="92" y="441"/>
                    </a:lnTo>
                    <a:lnTo>
                      <a:pt x="92" y="605"/>
                    </a:lnTo>
                    <a:lnTo>
                      <a:pt x="0" y="605"/>
                    </a:lnTo>
                    <a:lnTo>
                      <a:pt x="0" y="0"/>
                    </a:lnTo>
                    <a:lnTo>
                      <a:pt x="92" y="0"/>
                    </a:lnTo>
                    <a:lnTo>
                      <a:pt x="92" y="299"/>
                    </a:lnTo>
                    <a:lnTo>
                      <a:pt x="220" y="0"/>
                    </a:lnTo>
                    <a:lnTo>
                      <a:pt x="313" y="0"/>
                    </a:lnTo>
                    <a:lnTo>
                      <a:pt x="192" y="270"/>
                    </a:lnTo>
                    <a:lnTo>
                      <a:pt x="320" y="605"/>
                    </a:lnTo>
                    <a:lnTo>
                      <a:pt x="227"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9" name="N"/>
              <p:cNvSpPr>
                <a:spLocks/>
              </p:cNvSpPr>
              <p:nvPr/>
            </p:nvSpPr>
            <p:spPr bwMode="auto">
              <a:xfrm>
                <a:off x="6453188" y="3941763"/>
                <a:ext cx="508000" cy="960438"/>
              </a:xfrm>
              <a:custGeom>
                <a:avLst/>
                <a:gdLst>
                  <a:gd name="T0" fmla="*/ 235 w 320"/>
                  <a:gd name="T1" fmla="*/ 0 h 605"/>
                  <a:gd name="T2" fmla="*/ 320 w 320"/>
                  <a:gd name="T3" fmla="*/ 0 h 605"/>
                  <a:gd name="T4" fmla="*/ 320 w 320"/>
                  <a:gd name="T5" fmla="*/ 605 h 605"/>
                  <a:gd name="T6" fmla="*/ 256 w 320"/>
                  <a:gd name="T7" fmla="*/ 605 h 605"/>
                  <a:gd name="T8" fmla="*/ 93 w 320"/>
                  <a:gd name="T9" fmla="*/ 192 h 605"/>
                  <a:gd name="T10" fmla="*/ 86 w 320"/>
                  <a:gd name="T11" fmla="*/ 192 h 605"/>
                  <a:gd name="T12" fmla="*/ 86 w 320"/>
                  <a:gd name="T13" fmla="*/ 605 h 605"/>
                  <a:gd name="T14" fmla="*/ 0 w 320"/>
                  <a:gd name="T15" fmla="*/ 605 h 605"/>
                  <a:gd name="T16" fmla="*/ 0 w 320"/>
                  <a:gd name="T17" fmla="*/ 0 h 605"/>
                  <a:gd name="T18" fmla="*/ 86 w 320"/>
                  <a:gd name="T19" fmla="*/ 0 h 605"/>
                  <a:gd name="T20" fmla="*/ 235 w 320"/>
                  <a:gd name="T21" fmla="*/ 377 h 605"/>
                  <a:gd name="T22" fmla="*/ 235 w 320"/>
                  <a:gd name="T23" fmla="*/ 377 h 605"/>
                  <a:gd name="T24" fmla="*/ 235 w 320"/>
                  <a:gd name="T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35" y="0"/>
                    </a:moveTo>
                    <a:lnTo>
                      <a:pt x="320" y="0"/>
                    </a:lnTo>
                    <a:lnTo>
                      <a:pt x="320" y="605"/>
                    </a:lnTo>
                    <a:lnTo>
                      <a:pt x="256" y="605"/>
                    </a:lnTo>
                    <a:lnTo>
                      <a:pt x="93" y="192"/>
                    </a:lnTo>
                    <a:lnTo>
                      <a:pt x="86" y="192"/>
                    </a:lnTo>
                    <a:lnTo>
                      <a:pt x="86" y="605"/>
                    </a:lnTo>
                    <a:lnTo>
                      <a:pt x="0" y="605"/>
                    </a:lnTo>
                    <a:lnTo>
                      <a:pt x="0" y="0"/>
                    </a:lnTo>
                    <a:lnTo>
                      <a:pt x="86" y="0"/>
                    </a:lnTo>
                    <a:lnTo>
                      <a:pt x="235" y="377"/>
                    </a:lnTo>
                    <a:lnTo>
                      <a:pt x="235" y="377"/>
                    </a:lnTo>
                    <a:lnTo>
                      <a:pt x="2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30" name="A"/>
              <p:cNvSpPr>
                <a:spLocks noEditPoints="1"/>
              </p:cNvSpPr>
              <p:nvPr/>
            </p:nvSpPr>
            <p:spPr bwMode="auto">
              <a:xfrm>
                <a:off x="5684838" y="3941763"/>
                <a:ext cx="565150" cy="960438"/>
              </a:xfrm>
              <a:custGeom>
                <a:avLst/>
                <a:gdLst>
                  <a:gd name="T0" fmla="*/ 235 w 356"/>
                  <a:gd name="T1" fmla="*/ 0 h 605"/>
                  <a:gd name="T2" fmla="*/ 356 w 356"/>
                  <a:gd name="T3" fmla="*/ 605 h 605"/>
                  <a:gd name="T4" fmla="*/ 271 w 356"/>
                  <a:gd name="T5" fmla="*/ 605 h 605"/>
                  <a:gd name="T6" fmla="*/ 235 w 356"/>
                  <a:gd name="T7" fmla="*/ 441 h 605"/>
                  <a:gd name="T8" fmla="*/ 114 w 356"/>
                  <a:gd name="T9" fmla="*/ 441 h 605"/>
                  <a:gd name="T10" fmla="*/ 86 w 356"/>
                  <a:gd name="T11" fmla="*/ 605 h 605"/>
                  <a:gd name="T12" fmla="*/ 0 w 356"/>
                  <a:gd name="T13" fmla="*/ 605 h 605"/>
                  <a:gd name="T14" fmla="*/ 129 w 356"/>
                  <a:gd name="T15" fmla="*/ 0 h 605"/>
                  <a:gd name="T16" fmla="*/ 235 w 356"/>
                  <a:gd name="T17" fmla="*/ 0 h 605"/>
                  <a:gd name="T18" fmla="*/ 129 w 356"/>
                  <a:gd name="T19" fmla="*/ 370 h 605"/>
                  <a:gd name="T20" fmla="*/ 228 w 356"/>
                  <a:gd name="T21" fmla="*/ 370 h 605"/>
                  <a:gd name="T22" fmla="*/ 178 w 356"/>
                  <a:gd name="T23" fmla="*/ 128 h 605"/>
                  <a:gd name="T24" fmla="*/ 178 w 356"/>
                  <a:gd name="T25" fmla="*/ 128 h 605"/>
                  <a:gd name="T26" fmla="*/ 129 w 356"/>
                  <a:gd name="T27" fmla="*/ 37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605">
                    <a:moveTo>
                      <a:pt x="235" y="0"/>
                    </a:moveTo>
                    <a:lnTo>
                      <a:pt x="356" y="605"/>
                    </a:lnTo>
                    <a:lnTo>
                      <a:pt x="271" y="605"/>
                    </a:lnTo>
                    <a:lnTo>
                      <a:pt x="235" y="441"/>
                    </a:lnTo>
                    <a:lnTo>
                      <a:pt x="114" y="441"/>
                    </a:lnTo>
                    <a:lnTo>
                      <a:pt x="86" y="605"/>
                    </a:lnTo>
                    <a:lnTo>
                      <a:pt x="0" y="605"/>
                    </a:lnTo>
                    <a:lnTo>
                      <a:pt x="129" y="0"/>
                    </a:lnTo>
                    <a:lnTo>
                      <a:pt x="235" y="0"/>
                    </a:lnTo>
                    <a:close/>
                    <a:moveTo>
                      <a:pt x="129" y="370"/>
                    </a:moveTo>
                    <a:lnTo>
                      <a:pt x="228" y="370"/>
                    </a:lnTo>
                    <a:lnTo>
                      <a:pt x="178" y="128"/>
                    </a:lnTo>
                    <a:lnTo>
                      <a:pt x="178" y="128"/>
                    </a:lnTo>
                    <a:lnTo>
                      <a:pt x="12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31" name="H"/>
              <p:cNvSpPr>
                <a:spLocks/>
              </p:cNvSpPr>
              <p:nvPr/>
            </p:nvSpPr>
            <p:spPr bwMode="auto">
              <a:xfrm>
                <a:off x="4973638" y="3941763"/>
                <a:ext cx="508000" cy="960438"/>
              </a:xfrm>
              <a:custGeom>
                <a:avLst/>
                <a:gdLst>
                  <a:gd name="T0" fmla="*/ 0 w 320"/>
                  <a:gd name="T1" fmla="*/ 605 h 605"/>
                  <a:gd name="T2" fmla="*/ 0 w 320"/>
                  <a:gd name="T3" fmla="*/ 0 h 605"/>
                  <a:gd name="T4" fmla="*/ 93 w 320"/>
                  <a:gd name="T5" fmla="*/ 0 h 605"/>
                  <a:gd name="T6" fmla="*/ 93 w 320"/>
                  <a:gd name="T7" fmla="*/ 256 h 605"/>
                  <a:gd name="T8" fmla="*/ 228 w 320"/>
                  <a:gd name="T9" fmla="*/ 256 h 605"/>
                  <a:gd name="T10" fmla="*/ 228 w 320"/>
                  <a:gd name="T11" fmla="*/ 0 h 605"/>
                  <a:gd name="T12" fmla="*/ 320 w 320"/>
                  <a:gd name="T13" fmla="*/ 0 h 605"/>
                  <a:gd name="T14" fmla="*/ 320 w 320"/>
                  <a:gd name="T15" fmla="*/ 605 h 605"/>
                  <a:gd name="T16" fmla="*/ 228 w 320"/>
                  <a:gd name="T17" fmla="*/ 605 h 605"/>
                  <a:gd name="T18" fmla="*/ 228 w 320"/>
                  <a:gd name="T19" fmla="*/ 327 h 605"/>
                  <a:gd name="T20" fmla="*/ 93 w 320"/>
                  <a:gd name="T21" fmla="*/ 327 h 605"/>
                  <a:gd name="T22" fmla="*/ 93 w 320"/>
                  <a:gd name="T23" fmla="*/ 605 h 605"/>
                  <a:gd name="T24" fmla="*/ 0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0" y="605"/>
                    </a:moveTo>
                    <a:lnTo>
                      <a:pt x="0" y="0"/>
                    </a:lnTo>
                    <a:lnTo>
                      <a:pt x="93" y="0"/>
                    </a:lnTo>
                    <a:lnTo>
                      <a:pt x="93" y="256"/>
                    </a:lnTo>
                    <a:lnTo>
                      <a:pt x="228" y="256"/>
                    </a:lnTo>
                    <a:lnTo>
                      <a:pt x="228" y="0"/>
                    </a:lnTo>
                    <a:lnTo>
                      <a:pt x="320" y="0"/>
                    </a:lnTo>
                    <a:lnTo>
                      <a:pt x="320" y="605"/>
                    </a:lnTo>
                    <a:lnTo>
                      <a:pt x="228" y="605"/>
                    </a:lnTo>
                    <a:lnTo>
                      <a:pt x="228" y="327"/>
                    </a:lnTo>
                    <a:lnTo>
                      <a:pt x="93" y="327"/>
                    </a:lnTo>
                    <a:lnTo>
                      <a:pt x="93" y="605"/>
                    </a:lnTo>
                    <a:lnTo>
                      <a:pt x="0"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32" name="T"/>
              <p:cNvSpPr>
                <a:spLocks/>
              </p:cNvSpPr>
              <p:nvPr/>
            </p:nvSpPr>
            <p:spPr bwMode="auto">
              <a:xfrm>
                <a:off x="4251325" y="3941763"/>
                <a:ext cx="508000" cy="960438"/>
              </a:xfrm>
              <a:custGeom>
                <a:avLst/>
                <a:gdLst>
                  <a:gd name="T0" fmla="*/ 114 w 320"/>
                  <a:gd name="T1" fmla="*/ 605 h 605"/>
                  <a:gd name="T2" fmla="*/ 114 w 320"/>
                  <a:gd name="T3" fmla="*/ 71 h 605"/>
                  <a:gd name="T4" fmla="*/ 0 w 320"/>
                  <a:gd name="T5" fmla="*/ 71 h 605"/>
                  <a:gd name="T6" fmla="*/ 0 w 320"/>
                  <a:gd name="T7" fmla="*/ 0 h 605"/>
                  <a:gd name="T8" fmla="*/ 320 w 320"/>
                  <a:gd name="T9" fmla="*/ 0 h 605"/>
                  <a:gd name="T10" fmla="*/ 320 w 320"/>
                  <a:gd name="T11" fmla="*/ 71 h 605"/>
                  <a:gd name="T12" fmla="*/ 206 w 320"/>
                  <a:gd name="T13" fmla="*/ 71 h 605"/>
                  <a:gd name="T14" fmla="*/ 206 w 320"/>
                  <a:gd name="T15" fmla="*/ 605 h 605"/>
                  <a:gd name="T16" fmla="*/ 114 w 320"/>
                  <a:gd name="T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605">
                    <a:moveTo>
                      <a:pt x="114" y="605"/>
                    </a:moveTo>
                    <a:lnTo>
                      <a:pt x="114" y="71"/>
                    </a:lnTo>
                    <a:lnTo>
                      <a:pt x="0" y="71"/>
                    </a:lnTo>
                    <a:lnTo>
                      <a:pt x="0" y="0"/>
                    </a:lnTo>
                    <a:lnTo>
                      <a:pt x="320" y="0"/>
                    </a:lnTo>
                    <a:lnTo>
                      <a:pt x="320" y="71"/>
                    </a:lnTo>
                    <a:lnTo>
                      <a:pt x="206" y="71"/>
                    </a:lnTo>
                    <a:lnTo>
                      <a:pt x="206" y="605"/>
                    </a:lnTo>
                    <a:lnTo>
                      <a:pt x="114"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grpSp>
        <p:sp>
          <p:nvSpPr>
            <p:cNvPr id="24" name="LogoMark"/>
            <p:cNvSpPr>
              <a:spLocks noChangeAspect="1" noEditPoints="1"/>
            </p:cNvSpPr>
            <p:nvPr userDrawn="1"/>
          </p:nvSpPr>
          <p:spPr bwMode="auto">
            <a:xfrm>
              <a:off x="7251806" y="1273659"/>
              <a:ext cx="1723506" cy="17373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grp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sz="1735" dirty="0">
                <a:ln>
                  <a:noFill/>
                </a:ln>
                <a:solidFill>
                  <a:schemeClr val="accent1"/>
                </a:solidFill>
              </a:endParaRPr>
            </a:p>
          </p:txBody>
        </p:sp>
      </p:grpSp>
      <p:sp>
        <p:nvSpPr>
          <p:cNvPr id="19" name="TextBox - Disclaimer"/>
          <p:cNvSpPr txBox="1"/>
          <p:nvPr/>
        </p:nvSpPr>
        <p:spPr>
          <a:xfrm>
            <a:off x="848397" y="457202"/>
            <a:ext cx="8640988" cy="5486398"/>
          </a:xfrm>
          <a:prstGeom prst="rect">
            <a:avLst/>
          </a:prstGeom>
          <a:noFill/>
        </p:spPr>
        <p:txBody>
          <a:bodyPr wrap="square" lIns="0" tIns="0" rIns="0" bIns="0" rtlCol="0" anchor="ctr">
            <a:noAutofit/>
          </a:bodyPr>
          <a:lstStyle/>
          <a:p>
            <a:pPr lvl="0" algn="r">
              <a:lnSpc>
                <a:spcPct val="120000"/>
              </a:lnSpc>
              <a:spcAft>
                <a:spcPts val="2400"/>
              </a:spcAft>
            </a:pPr>
            <a:r>
              <a:rPr lang="en-US" sz="1800" dirty="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a:t>
            </a:r>
            <a:r>
              <a:rPr lang="en-US" sz="1800" dirty="0" smtClean="0">
                <a:solidFill>
                  <a:schemeClr val="tx2"/>
                </a:solidFill>
              </a:rPr>
              <a:t>not </a:t>
            </a:r>
            <a:r>
              <a:rPr lang="en-US" sz="1800" dirty="0">
                <a:solidFill>
                  <a:schemeClr val="tx2"/>
                </a:solidFill>
              </a:rPr>
              <a:t>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r">
              <a:lnSpc>
                <a:spcPct val="120000"/>
              </a:lnSpc>
              <a:spcAft>
                <a:spcPts val="2400"/>
              </a:spcAft>
            </a:pPr>
            <a:r>
              <a:rPr lang="en-US" sz="1800" dirty="0">
                <a:solidFill>
                  <a:schemeClr val="tx2"/>
                </a:solidFill>
              </a:rPr>
              <a:t>Assurance, tax, and consulting offered through Moss Adams LLP. </a:t>
            </a:r>
            <a:r>
              <a:rPr lang="en-US" sz="1800" dirty="0" smtClean="0">
                <a:solidFill>
                  <a:schemeClr val="tx2"/>
                </a:solidFill>
              </a:rPr>
              <a:t>Investment advisory offered </a:t>
            </a:r>
            <a:r>
              <a:rPr lang="en-US" sz="1800" dirty="0">
                <a:solidFill>
                  <a:schemeClr val="tx2"/>
                </a:solidFill>
              </a:rPr>
              <a:t>through Moss Adams Wealth Advisors LLC. Investment banking offered through Moss Adams Capital LLC.</a:t>
            </a:r>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9163231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 - Center_Dark">
    <p:bg>
      <p:bgRef idx="1001">
        <a:schemeClr val="bg2"/>
      </p:bgRef>
    </p:bg>
    <p:spTree>
      <p:nvGrpSpPr>
        <p:cNvPr id="1" name=""/>
        <p:cNvGrpSpPr/>
        <p:nvPr/>
      </p:nvGrpSpPr>
      <p:grpSpPr>
        <a:xfrm>
          <a:off x="0" y="0"/>
          <a:ext cx="0" cy="0"/>
          <a:chOff x="0" y="0"/>
          <a:chExt cx="0" cy="0"/>
        </a:xfrm>
      </p:grpSpPr>
      <p:sp>
        <p:nvSpPr>
          <p:cNvPr id="18" name="Rectangle 17"/>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Rectangle 16"/>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Placeholder - Top"/>
          <p:cNvSpPr>
            <a:spLocks noGrp="1"/>
          </p:cNvSpPr>
          <p:nvPr>
            <p:ph type="title" hasCustomPrompt="1"/>
          </p:nvPr>
        </p:nvSpPr>
        <p:spPr>
          <a:xfrm>
            <a:off x="660400" y="457201"/>
            <a:ext cx="10058400" cy="685801"/>
          </a:xfrm>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RuleLine - Top"/>
          <p:cNvCxnSpPr/>
          <p:nvPr userDrawn="1"/>
        </p:nvCxnSpPr>
        <p:spPr>
          <a:xfrm>
            <a:off x="5482705" y="1328928"/>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6"/>
          </p:nvPr>
        </p:nvSpPr>
        <p:spPr/>
        <p:txBody>
          <a:bodyPr/>
          <a:lstStyle/>
          <a:p>
            <a:r>
              <a:rPr lang="en-US" dirty="0"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2" name="Content Placeholder 9"/>
          <p:cNvSpPr>
            <a:spLocks noGrp="1"/>
          </p:cNvSpPr>
          <p:nvPr>
            <p:ph sz="quarter" idx="18" hasCustomPrompt="1"/>
          </p:nvPr>
        </p:nvSpPr>
        <p:spPr>
          <a:xfrm>
            <a:off x="660400" y="1828800"/>
            <a:ext cx="10058401" cy="41910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o 1">
    <p:spTree>
      <p:nvGrpSpPr>
        <p:cNvPr id="1" name=""/>
        <p:cNvGrpSpPr/>
        <p:nvPr/>
      </p:nvGrpSpPr>
      <p:grpSpPr>
        <a:xfrm>
          <a:off x="0" y="0"/>
          <a:ext cx="0" cy="0"/>
          <a:chOff x="0" y="0"/>
          <a:chExt cx="0" cy="0"/>
        </a:xfrm>
      </p:grpSpPr>
      <p:sp>
        <p:nvSpPr>
          <p:cNvPr id="13" name="Title Placeholder - Top"/>
          <p:cNvSpPr>
            <a:spLocks noGrp="1"/>
          </p:cNvSpPr>
          <p:nvPr>
            <p:ph type="title"/>
          </p:nvPr>
        </p:nvSpPr>
        <p:spPr>
          <a:xfrm>
            <a:off x="667264" y="457201"/>
            <a:ext cx="10051535" cy="685801"/>
          </a:xfrm>
        </p:spPr>
        <p:txBody>
          <a:bodyPr/>
          <a:lstStyle/>
          <a:p>
            <a:r>
              <a:rPr lang="en-US" dirty="0"/>
              <a:t>Click to edit Master title style</a:t>
            </a:r>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8"/>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9"/>
          </p:nvPr>
        </p:nvSpPr>
        <p:spPr/>
        <p:txBody>
          <a:bodyPr/>
          <a:lstStyle/>
          <a:p>
            <a:fld id="{D80659BF-CB79-4A8E-8A5E-9707540CF6F7}" type="slidenum">
              <a:rPr lang="en-US" smtClean="0"/>
              <a:pPr/>
              <a:t>‹#›</a:t>
            </a:fld>
            <a:endParaRPr lang="en-US" dirty="0"/>
          </a:p>
        </p:txBody>
      </p:sp>
      <p:sp>
        <p:nvSpPr>
          <p:cNvPr id="10" name="Text Placeholder - Bio Name 1-2"/>
          <p:cNvSpPr>
            <a:spLocks noGrp="1"/>
          </p:cNvSpPr>
          <p:nvPr>
            <p:ph type="body" sz="quarter" idx="40" hasCustomPrompt="1"/>
          </p:nvPr>
        </p:nvSpPr>
        <p:spPr>
          <a:xfrm>
            <a:off x="3421823" y="1844222"/>
            <a:ext cx="7296977" cy="4175577"/>
          </a:xfrm>
        </p:spPr>
        <p:txBody>
          <a:bodyPr/>
          <a:lstStyle>
            <a:lvl1pPr marL="0" indent="0">
              <a:lnSpc>
                <a:spcPct val="100000"/>
              </a:lnSpc>
              <a:spcBef>
                <a:spcPts val="1358"/>
              </a:spcBef>
              <a:spcAft>
                <a:spcPts val="0"/>
              </a:spcAft>
              <a:buFont typeface="Arial" panose="020B0604020202020204" pitchFamily="34" charset="0"/>
              <a:buNone/>
              <a:defRPr sz="2800" b="1" baseline="0">
                <a:solidFill>
                  <a:schemeClr val="tx2"/>
                </a:solidFill>
                <a:latin typeface="+mj-lt"/>
              </a:defRPr>
            </a:lvl1pPr>
            <a:lvl2pPr marL="0" indent="0">
              <a:lnSpc>
                <a:spcPct val="100000"/>
              </a:lnSpc>
              <a:spcBef>
                <a:spcPts val="0"/>
              </a:spcBef>
              <a:spcAft>
                <a:spcPts val="1000"/>
              </a:spcAft>
              <a:buNone/>
              <a:defRPr sz="2400" b="0" i="1" cap="none" spc="0" baseline="0">
                <a:solidFill>
                  <a:schemeClr val="accent5"/>
                </a:solidFill>
                <a:latin typeface="+mj-lt"/>
              </a:defRPr>
            </a:lvl2pPr>
            <a:lvl3pPr marL="0" indent="0">
              <a:lnSpc>
                <a:spcPct val="100000"/>
              </a:lnSpc>
              <a:spcBef>
                <a:spcPts val="0"/>
              </a:spcBef>
              <a:spcAft>
                <a:spcPts val="2400"/>
              </a:spcAft>
              <a:buNone/>
              <a:defRPr sz="2400" u="sng" baseline="0">
                <a:solidFill>
                  <a:schemeClr val="tx2"/>
                </a:solidFill>
                <a:uFill>
                  <a:solidFill>
                    <a:schemeClr val="accent2"/>
                  </a:solidFill>
                </a:u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accent5">
                  <a:lumMod val="90000"/>
                  <a:lumOff val="1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first.lastname@mossadams.com</a:t>
            </a:r>
            <a:endParaRPr lang="en-US" dirty="0" smtClean="0"/>
          </a:p>
          <a:p>
            <a:pPr lvl="3"/>
            <a:r>
              <a:rPr lang="en-US" dirty="0" smtClean="0"/>
              <a:t>Text</a:t>
            </a:r>
          </a:p>
          <a:p>
            <a:pPr lvl="4"/>
            <a:r>
              <a:rPr lang="en-US" dirty="0" smtClean="0"/>
              <a:t>Bullet</a:t>
            </a:r>
          </a:p>
          <a:p>
            <a:pPr lvl="5"/>
            <a:r>
              <a:rPr lang="en-US" dirty="0" smtClean="0"/>
              <a:t>Subhead</a:t>
            </a:r>
          </a:p>
        </p:txBody>
      </p:sp>
      <p:sp>
        <p:nvSpPr>
          <p:cNvPr id="11" name="Picture Placeholder - Bio"/>
          <p:cNvSpPr>
            <a:spLocks noGrp="1" noChangeAspect="1"/>
          </p:cNvSpPr>
          <p:nvPr>
            <p:ph type="pic" sz="quarter" idx="30" hasCustomPrompt="1"/>
          </p:nvPr>
        </p:nvSpPr>
        <p:spPr>
          <a:xfrm>
            <a:off x="660400" y="1844222"/>
            <a:ext cx="2505456" cy="3063240"/>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Tree>
    <p:extLst>
      <p:ext uri="{BB962C8B-B14F-4D97-AF65-F5344CB8AC3E}">
        <p14:creationId xmlns:p14="http://schemas.microsoft.com/office/powerpoint/2010/main" val="194364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o 1_Dark">
    <p:bg>
      <p:bgRef idx="1001">
        <a:schemeClr val="bg2"/>
      </p:bgRef>
    </p:bg>
    <p:spTree>
      <p:nvGrpSpPr>
        <p:cNvPr id="1" name=""/>
        <p:cNvGrpSpPr/>
        <p:nvPr/>
      </p:nvGrpSpPr>
      <p:grpSpPr>
        <a:xfrm>
          <a:off x="0" y="0"/>
          <a:ext cx="0" cy="0"/>
          <a:chOff x="0" y="0"/>
          <a:chExt cx="0" cy="0"/>
        </a:xfrm>
      </p:grpSpPr>
      <p:sp>
        <p:nvSpPr>
          <p:cNvPr id="13" name="Title Placeholder - Top"/>
          <p:cNvSpPr>
            <a:spLocks noGrp="1"/>
          </p:cNvSpPr>
          <p:nvPr>
            <p:ph type="title"/>
          </p:nvPr>
        </p:nvSpPr>
        <p:spPr>
          <a:xfrm>
            <a:off x="660400" y="457201"/>
            <a:ext cx="10058399" cy="685802"/>
          </a:xfrm>
        </p:spPr>
        <p:txBody>
          <a:bodyPr/>
          <a:lstStyle/>
          <a:p>
            <a:r>
              <a:rPr lang="en-US" dirty="0"/>
              <a:t>Click to edit Master title style</a:t>
            </a:r>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8"/>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9"/>
          </p:nvPr>
        </p:nvSpPr>
        <p:spPr/>
        <p:txBody>
          <a:bodyPr/>
          <a:lstStyle/>
          <a:p>
            <a:fld id="{D80659BF-CB79-4A8E-8A5E-9707540CF6F7}" type="slidenum">
              <a:rPr lang="en-US" smtClean="0"/>
              <a:pPr/>
              <a:t>‹#›</a:t>
            </a:fld>
            <a:endParaRPr lang="en-US" dirty="0"/>
          </a:p>
        </p:txBody>
      </p:sp>
      <p:sp>
        <p:nvSpPr>
          <p:cNvPr id="10" name="Picture Placeholder - Bio"/>
          <p:cNvSpPr>
            <a:spLocks noGrp="1" noChangeAspect="1"/>
          </p:cNvSpPr>
          <p:nvPr>
            <p:ph type="pic" sz="quarter" idx="30" hasCustomPrompt="1"/>
          </p:nvPr>
        </p:nvSpPr>
        <p:spPr>
          <a:xfrm>
            <a:off x="660400" y="1844222"/>
            <a:ext cx="2505456" cy="3063240"/>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5" name="Text Placeholder - Bio Name 1-2"/>
          <p:cNvSpPr>
            <a:spLocks noGrp="1"/>
          </p:cNvSpPr>
          <p:nvPr>
            <p:ph type="body" sz="quarter" idx="41" hasCustomPrompt="1"/>
          </p:nvPr>
        </p:nvSpPr>
        <p:spPr>
          <a:xfrm>
            <a:off x="3421823" y="1844220"/>
            <a:ext cx="7296976" cy="4175581"/>
          </a:xfrm>
        </p:spPr>
        <p:txBody>
          <a:bodyPr/>
          <a:lstStyle>
            <a:lvl1pPr marL="0" indent="0">
              <a:lnSpc>
                <a:spcPct val="100000"/>
              </a:lnSpc>
              <a:spcBef>
                <a:spcPts val="1358"/>
              </a:spcBef>
              <a:spcAft>
                <a:spcPts val="0"/>
              </a:spcAft>
              <a:buFont typeface="Arial" panose="020B0604020202020204" pitchFamily="34" charset="0"/>
              <a:buNone/>
              <a:defRPr sz="2800" b="1" baseline="0">
                <a:solidFill>
                  <a:schemeClr val="accent3">
                    <a:lumMod val="20000"/>
                    <a:lumOff val="80000"/>
                  </a:schemeClr>
                </a:solidFill>
                <a:latin typeface="+mj-lt"/>
              </a:defRPr>
            </a:lvl1pPr>
            <a:lvl2pPr marL="0" indent="0">
              <a:lnSpc>
                <a:spcPct val="100000"/>
              </a:lnSpc>
              <a:spcBef>
                <a:spcPts val="0"/>
              </a:spcBef>
              <a:spcAft>
                <a:spcPts val="1000"/>
              </a:spcAft>
              <a:buNone/>
              <a:defRPr sz="2400" b="0" i="1" cap="none" spc="0" baseline="0">
                <a:solidFill>
                  <a:schemeClr val="accent4"/>
                </a:solidFill>
                <a:latin typeface="+mj-lt"/>
              </a:defRPr>
            </a:lvl2pPr>
            <a:lvl3pPr marL="0" indent="0">
              <a:lnSpc>
                <a:spcPct val="100000"/>
              </a:lnSpc>
              <a:spcBef>
                <a:spcPts val="0"/>
              </a:spcBef>
              <a:spcAft>
                <a:spcPts val="2400"/>
              </a:spcAft>
              <a:buNone/>
              <a:defRPr sz="2400">
                <a:solidFill>
                  <a:schemeClr val="tx2"/>
                </a:solid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tx2">
                  <a:lumMod val="9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First.lastname@mossadams.com</a:t>
            </a:r>
            <a:endParaRPr lang="en-US" dirty="0" smtClean="0"/>
          </a:p>
          <a:p>
            <a:pPr lvl="3"/>
            <a:r>
              <a:rPr lang="en-US" dirty="0" smtClean="0"/>
              <a:t>Bio text</a:t>
            </a:r>
          </a:p>
          <a:p>
            <a:pPr lvl="4"/>
            <a:r>
              <a:rPr lang="en-US" dirty="0" smtClean="0"/>
              <a:t>Bullet</a:t>
            </a:r>
          </a:p>
          <a:p>
            <a:pPr lvl="5"/>
            <a:r>
              <a:rPr lang="en-US" dirty="0" smtClean="0"/>
              <a:t>Subhead</a:t>
            </a:r>
          </a:p>
        </p:txBody>
      </p:sp>
    </p:spTree>
    <p:extLst>
      <p:ext uri="{BB962C8B-B14F-4D97-AF65-F5344CB8AC3E}">
        <p14:creationId xmlns:p14="http://schemas.microsoft.com/office/powerpoint/2010/main" val="38899647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o 2">
    <p:spTree>
      <p:nvGrpSpPr>
        <p:cNvPr id="1" name=""/>
        <p:cNvGrpSpPr/>
        <p:nvPr/>
      </p:nvGrpSpPr>
      <p:grpSpPr>
        <a:xfrm>
          <a:off x="0" y="0"/>
          <a:ext cx="0" cy="0"/>
          <a:chOff x="0" y="0"/>
          <a:chExt cx="0" cy="0"/>
        </a:xfrm>
      </p:grpSpPr>
      <p:sp>
        <p:nvSpPr>
          <p:cNvPr id="18" name="Title Placeholder - Top"/>
          <p:cNvSpPr>
            <a:spLocks noGrp="1"/>
          </p:cNvSpPr>
          <p:nvPr>
            <p:ph type="title"/>
          </p:nvPr>
        </p:nvSpPr>
        <p:spPr>
          <a:xfrm>
            <a:off x="667265" y="457201"/>
            <a:ext cx="10063164" cy="685801"/>
          </a:xfrm>
        </p:spPr>
        <p:txBody>
          <a:bodyPr/>
          <a:lstStyle/>
          <a:p>
            <a:r>
              <a:rPr lang="en-US" dirty="0"/>
              <a:t>Click to edit Master title style</a:t>
            </a:r>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0"/>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41"/>
          </p:nvPr>
        </p:nvSpPr>
        <p:spPr/>
        <p:txBody>
          <a:bodyPr/>
          <a:lstStyle/>
          <a:p>
            <a:fld id="{D80659BF-CB79-4A8E-8A5E-9707540CF6F7}" type="slidenum">
              <a:rPr lang="en-US" smtClean="0"/>
              <a:pPr/>
              <a:t>‹#›</a:t>
            </a:fld>
            <a:endParaRPr lang="en-US" dirty="0"/>
          </a:p>
        </p:txBody>
      </p:sp>
      <p:sp>
        <p:nvSpPr>
          <p:cNvPr id="12" name="Picture Placeholder - Bio"/>
          <p:cNvSpPr>
            <a:spLocks noGrp="1" noChangeAspect="1"/>
          </p:cNvSpPr>
          <p:nvPr>
            <p:ph type="pic" sz="quarter" idx="30" hasCustomPrompt="1"/>
          </p:nvPr>
        </p:nvSpPr>
        <p:spPr>
          <a:xfrm>
            <a:off x="660400" y="1844222"/>
            <a:ext cx="1439698" cy="1760215"/>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3" name="Picture Placeholder - Bio"/>
          <p:cNvSpPr>
            <a:spLocks noGrp="1" noChangeAspect="1"/>
          </p:cNvSpPr>
          <p:nvPr>
            <p:ph type="pic" sz="quarter" idx="45" hasCustomPrompt="1"/>
          </p:nvPr>
        </p:nvSpPr>
        <p:spPr>
          <a:xfrm>
            <a:off x="5920340" y="1854045"/>
            <a:ext cx="1439698" cy="1760215"/>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7" name="Text Placeholder - Bio Name 1-2"/>
          <p:cNvSpPr>
            <a:spLocks noGrp="1"/>
          </p:cNvSpPr>
          <p:nvPr>
            <p:ph type="body" sz="quarter" idx="47" hasCustomPrompt="1"/>
          </p:nvPr>
        </p:nvSpPr>
        <p:spPr>
          <a:xfrm>
            <a:off x="2343667" y="1844222"/>
            <a:ext cx="3345933" cy="4175577"/>
          </a:xfrm>
        </p:spPr>
        <p:txBody>
          <a:bodyPr/>
          <a:lstStyle>
            <a:lvl1pPr marL="0" indent="0">
              <a:lnSpc>
                <a:spcPct val="100000"/>
              </a:lnSpc>
              <a:spcBef>
                <a:spcPts val="1358"/>
              </a:spcBef>
              <a:spcAft>
                <a:spcPts val="0"/>
              </a:spcAft>
              <a:buFont typeface="Arial" panose="020B0604020202020204" pitchFamily="34" charset="0"/>
              <a:buNone/>
              <a:defRPr sz="2800" b="1" baseline="0">
                <a:solidFill>
                  <a:schemeClr val="tx2"/>
                </a:solidFill>
                <a:latin typeface="+mj-lt"/>
              </a:defRPr>
            </a:lvl1pPr>
            <a:lvl2pPr marL="0" indent="0">
              <a:lnSpc>
                <a:spcPct val="100000"/>
              </a:lnSpc>
              <a:spcBef>
                <a:spcPts val="0"/>
              </a:spcBef>
              <a:spcAft>
                <a:spcPts val="1000"/>
              </a:spcAft>
              <a:buNone/>
              <a:defRPr sz="2400" b="0" i="1" cap="none" spc="0" baseline="0">
                <a:solidFill>
                  <a:schemeClr val="accent5"/>
                </a:solidFill>
                <a:latin typeface="+mj-lt"/>
              </a:defRPr>
            </a:lvl2pPr>
            <a:lvl3pPr marL="0" indent="0">
              <a:lnSpc>
                <a:spcPct val="100000"/>
              </a:lnSpc>
              <a:spcBef>
                <a:spcPts val="0"/>
              </a:spcBef>
              <a:spcAft>
                <a:spcPts val="2400"/>
              </a:spcAft>
              <a:buNone/>
              <a:defRPr sz="2400" u="sng" baseline="0">
                <a:solidFill>
                  <a:schemeClr val="tx2"/>
                </a:solidFill>
                <a:uFill>
                  <a:solidFill>
                    <a:schemeClr val="accent2"/>
                  </a:solidFill>
                </a:u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accent5">
                  <a:lumMod val="90000"/>
                  <a:lumOff val="1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
            </a:r>
            <a:br>
              <a:rPr lang="en-US" dirty="0" smtClean="0"/>
            </a:br>
            <a:r>
              <a:rPr lang="en-US" dirty="0" smtClean="0"/>
              <a:t>@</a:t>
            </a:r>
            <a:r>
              <a:rPr lang="en-US" dirty="0" err="1" smtClean="0"/>
              <a:t>mossadams.com</a:t>
            </a:r>
            <a:endParaRPr lang="en-US" dirty="0" smtClean="0"/>
          </a:p>
          <a:p>
            <a:pPr lvl="3"/>
            <a:r>
              <a:rPr lang="en-US" dirty="0" smtClean="0"/>
              <a:t>Text</a:t>
            </a:r>
          </a:p>
          <a:p>
            <a:pPr lvl="4"/>
            <a:r>
              <a:rPr lang="en-US" dirty="0" smtClean="0"/>
              <a:t>Bullet</a:t>
            </a:r>
          </a:p>
          <a:p>
            <a:pPr lvl="5"/>
            <a:r>
              <a:rPr lang="en-US" dirty="0" smtClean="0"/>
              <a:t>Subhead</a:t>
            </a:r>
          </a:p>
        </p:txBody>
      </p:sp>
      <p:sp>
        <p:nvSpPr>
          <p:cNvPr id="21" name="Text Placeholder - Bio Name 1-2"/>
          <p:cNvSpPr>
            <a:spLocks noGrp="1"/>
          </p:cNvSpPr>
          <p:nvPr>
            <p:ph type="body" sz="quarter" idx="48" hasCustomPrompt="1"/>
          </p:nvPr>
        </p:nvSpPr>
        <p:spPr>
          <a:xfrm>
            <a:off x="7594600" y="1844222"/>
            <a:ext cx="3345933" cy="4175577"/>
          </a:xfrm>
        </p:spPr>
        <p:txBody>
          <a:bodyPr/>
          <a:lstStyle>
            <a:lvl1pPr marL="0" indent="0">
              <a:lnSpc>
                <a:spcPct val="100000"/>
              </a:lnSpc>
              <a:spcBef>
                <a:spcPts val="1358"/>
              </a:spcBef>
              <a:spcAft>
                <a:spcPts val="0"/>
              </a:spcAft>
              <a:buFont typeface="Arial" panose="020B0604020202020204" pitchFamily="34" charset="0"/>
              <a:buNone/>
              <a:defRPr sz="2800" b="1" baseline="0">
                <a:solidFill>
                  <a:schemeClr val="tx2"/>
                </a:solidFill>
                <a:latin typeface="+mj-lt"/>
              </a:defRPr>
            </a:lvl1pPr>
            <a:lvl2pPr marL="0" indent="0">
              <a:lnSpc>
                <a:spcPct val="100000"/>
              </a:lnSpc>
              <a:spcBef>
                <a:spcPts val="0"/>
              </a:spcBef>
              <a:spcAft>
                <a:spcPts val="1000"/>
              </a:spcAft>
              <a:buNone/>
              <a:defRPr sz="2400" b="0" i="1" cap="none" spc="0" baseline="0">
                <a:solidFill>
                  <a:schemeClr val="accent5"/>
                </a:solidFill>
                <a:latin typeface="+mj-lt"/>
              </a:defRPr>
            </a:lvl2pPr>
            <a:lvl3pPr marL="0" indent="0">
              <a:lnSpc>
                <a:spcPct val="100000"/>
              </a:lnSpc>
              <a:spcBef>
                <a:spcPts val="0"/>
              </a:spcBef>
              <a:spcAft>
                <a:spcPts val="2400"/>
              </a:spcAft>
              <a:buNone/>
              <a:defRPr sz="2400" u="sng" baseline="0">
                <a:solidFill>
                  <a:schemeClr val="tx2"/>
                </a:solidFill>
                <a:uFill>
                  <a:solidFill>
                    <a:schemeClr val="accent2"/>
                  </a:solidFill>
                </a:u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accent5">
                  <a:lumMod val="90000"/>
                  <a:lumOff val="1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
            </a:r>
            <a:br>
              <a:rPr lang="en-US" dirty="0" smtClean="0"/>
            </a:br>
            <a:r>
              <a:rPr lang="en-US" dirty="0" smtClean="0"/>
              <a:t>@</a:t>
            </a:r>
            <a:r>
              <a:rPr lang="en-US" dirty="0" err="1" smtClean="0"/>
              <a:t>mossadams.com</a:t>
            </a:r>
            <a:endParaRPr lang="en-US" dirty="0" smtClean="0"/>
          </a:p>
          <a:p>
            <a:pPr lvl="3"/>
            <a:r>
              <a:rPr lang="en-US" dirty="0" smtClean="0"/>
              <a:t>Text</a:t>
            </a:r>
          </a:p>
          <a:p>
            <a:pPr lvl="4"/>
            <a:r>
              <a:rPr lang="en-US" dirty="0" smtClean="0"/>
              <a:t>Bullet</a:t>
            </a:r>
          </a:p>
          <a:p>
            <a:pPr lvl="5"/>
            <a:r>
              <a:rPr lang="en-US" dirty="0" smtClean="0"/>
              <a:t>Subhead</a:t>
            </a:r>
          </a:p>
        </p:txBody>
      </p:sp>
    </p:spTree>
    <p:extLst>
      <p:ext uri="{BB962C8B-B14F-4D97-AF65-F5344CB8AC3E}">
        <p14:creationId xmlns:p14="http://schemas.microsoft.com/office/powerpoint/2010/main" val="270550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io 2_Dark">
    <p:bg>
      <p:bgRef idx="1001">
        <a:schemeClr val="bg2"/>
      </p:bgRef>
    </p:bg>
    <p:spTree>
      <p:nvGrpSpPr>
        <p:cNvPr id="1" name=""/>
        <p:cNvGrpSpPr/>
        <p:nvPr/>
      </p:nvGrpSpPr>
      <p:grpSpPr>
        <a:xfrm>
          <a:off x="0" y="0"/>
          <a:ext cx="0" cy="0"/>
          <a:chOff x="0" y="0"/>
          <a:chExt cx="0" cy="0"/>
        </a:xfrm>
      </p:grpSpPr>
      <p:sp>
        <p:nvSpPr>
          <p:cNvPr id="18" name="Title Placeholder - Top"/>
          <p:cNvSpPr>
            <a:spLocks noGrp="1"/>
          </p:cNvSpPr>
          <p:nvPr>
            <p:ph type="title"/>
          </p:nvPr>
        </p:nvSpPr>
        <p:spPr>
          <a:xfrm>
            <a:off x="667265" y="457201"/>
            <a:ext cx="10063164" cy="685801"/>
          </a:xfrm>
        </p:spPr>
        <p:txBody>
          <a:bodyPr/>
          <a:lstStyle/>
          <a:p>
            <a:r>
              <a:rPr lang="en-US" dirty="0"/>
              <a:t>Click to edit Master title style</a:t>
            </a:r>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0"/>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41"/>
          </p:nvPr>
        </p:nvSpPr>
        <p:spPr/>
        <p:txBody>
          <a:bodyPr/>
          <a:lstStyle/>
          <a:p>
            <a:fld id="{D80659BF-CB79-4A8E-8A5E-9707540CF6F7}" type="slidenum">
              <a:rPr lang="en-US" smtClean="0"/>
              <a:pPr/>
              <a:t>‹#›</a:t>
            </a:fld>
            <a:endParaRPr lang="en-US" dirty="0"/>
          </a:p>
        </p:txBody>
      </p:sp>
      <p:sp>
        <p:nvSpPr>
          <p:cNvPr id="12" name="Picture Placeholder - Bio"/>
          <p:cNvSpPr>
            <a:spLocks noGrp="1" noChangeAspect="1"/>
          </p:cNvSpPr>
          <p:nvPr>
            <p:ph type="pic" sz="quarter" idx="30" hasCustomPrompt="1"/>
          </p:nvPr>
        </p:nvSpPr>
        <p:spPr>
          <a:xfrm>
            <a:off x="660400" y="1844222"/>
            <a:ext cx="1439698" cy="1760215"/>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3" name="Picture Placeholder - Bio"/>
          <p:cNvSpPr>
            <a:spLocks noGrp="1" noChangeAspect="1"/>
          </p:cNvSpPr>
          <p:nvPr>
            <p:ph type="pic" sz="quarter" idx="45" hasCustomPrompt="1"/>
          </p:nvPr>
        </p:nvSpPr>
        <p:spPr>
          <a:xfrm>
            <a:off x="5920340" y="1854045"/>
            <a:ext cx="1439698" cy="1760215"/>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24" name="Text Placeholder - Bio Name 1-2"/>
          <p:cNvSpPr>
            <a:spLocks noGrp="1"/>
          </p:cNvSpPr>
          <p:nvPr>
            <p:ph type="body" sz="quarter" idx="46" hasCustomPrompt="1"/>
          </p:nvPr>
        </p:nvSpPr>
        <p:spPr>
          <a:xfrm>
            <a:off x="2343667" y="1844222"/>
            <a:ext cx="3345934" cy="4175579"/>
          </a:xfrm>
        </p:spPr>
        <p:txBody>
          <a:bodyPr/>
          <a:lstStyle>
            <a:lvl1pPr marL="0" indent="0">
              <a:lnSpc>
                <a:spcPct val="100000"/>
              </a:lnSpc>
              <a:spcBef>
                <a:spcPts val="1358"/>
              </a:spcBef>
              <a:spcAft>
                <a:spcPts val="0"/>
              </a:spcAft>
              <a:buFont typeface="Arial" panose="020B0604020202020204" pitchFamily="34" charset="0"/>
              <a:buNone/>
              <a:defRPr sz="2800" b="1" baseline="0">
                <a:solidFill>
                  <a:schemeClr val="accent3">
                    <a:lumMod val="20000"/>
                    <a:lumOff val="80000"/>
                  </a:schemeClr>
                </a:solidFill>
                <a:latin typeface="+mj-lt"/>
              </a:defRPr>
            </a:lvl1pPr>
            <a:lvl2pPr marL="0" indent="0">
              <a:lnSpc>
                <a:spcPct val="100000"/>
              </a:lnSpc>
              <a:spcBef>
                <a:spcPts val="0"/>
              </a:spcBef>
              <a:spcAft>
                <a:spcPts val="1000"/>
              </a:spcAft>
              <a:buNone/>
              <a:defRPr sz="2400" b="0" i="1" cap="none" spc="0" baseline="0">
                <a:solidFill>
                  <a:schemeClr val="accent4"/>
                </a:solidFill>
                <a:latin typeface="+mj-lt"/>
              </a:defRPr>
            </a:lvl2pPr>
            <a:lvl3pPr marL="0" indent="0">
              <a:lnSpc>
                <a:spcPct val="100000"/>
              </a:lnSpc>
              <a:spcBef>
                <a:spcPts val="0"/>
              </a:spcBef>
              <a:spcAft>
                <a:spcPts val="2400"/>
              </a:spcAft>
              <a:buNone/>
              <a:defRPr sz="2400">
                <a:solidFill>
                  <a:schemeClr val="tx2"/>
                </a:solid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tx2">
                  <a:lumMod val="9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
            </a:r>
            <a:br>
              <a:rPr lang="en-US" dirty="0" smtClean="0"/>
            </a:br>
            <a:r>
              <a:rPr lang="en-US" dirty="0" smtClean="0"/>
              <a:t>@</a:t>
            </a:r>
            <a:r>
              <a:rPr lang="en-US" dirty="0" err="1" smtClean="0"/>
              <a:t>mossadams.com</a:t>
            </a:r>
            <a:endParaRPr lang="en-US" dirty="0" smtClean="0"/>
          </a:p>
          <a:p>
            <a:pPr lvl="3"/>
            <a:r>
              <a:rPr lang="en-US" dirty="0" smtClean="0"/>
              <a:t>Bio text</a:t>
            </a:r>
          </a:p>
          <a:p>
            <a:pPr lvl="4"/>
            <a:r>
              <a:rPr lang="en-US" dirty="0" smtClean="0"/>
              <a:t>Bullet</a:t>
            </a:r>
          </a:p>
          <a:p>
            <a:pPr lvl="5"/>
            <a:r>
              <a:rPr lang="en-US" dirty="0" smtClean="0"/>
              <a:t>Subhead</a:t>
            </a:r>
          </a:p>
        </p:txBody>
      </p:sp>
      <p:sp>
        <p:nvSpPr>
          <p:cNvPr id="25" name="Text Placeholder - Bio Name 1-2"/>
          <p:cNvSpPr>
            <a:spLocks noGrp="1"/>
          </p:cNvSpPr>
          <p:nvPr>
            <p:ph type="body" sz="quarter" idx="47" hasCustomPrompt="1"/>
          </p:nvPr>
        </p:nvSpPr>
        <p:spPr>
          <a:xfrm>
            <a:off x="7594600" y="1844222"/>
            <a:ext cx="3345934" cy="4175579"/>
          </a:xfrm>
        </p:spPr>
        <p:txBody>
          <a:bodyPr/>
          <a:lstStyle>
            <a:lvl1pPr marL="0" indent="0">
              <a:lnSpc>
                <a:spcPct val="100000"/>
              </a:lnSpc>
              <a:spcBef>
                <a:spcPts val="1358"/>
              </a:spcBef>
              <a:spcAft>
                <a:spcPts val="0"/>
              </a:spcAft>
              <a:buFont typeface="Arial" panose="020B0604020202020204" pitchFamily="34" charset="0"/>
              <a:buNone/>
              <a:defRPr sz="2800" b="1" baseline="0">
                <a:solidFill>
                  <a:schemeClr val="accent3">
                    <a:lumMod val="20000"/>
                    <a:lumOff val="80000"/>
                  </a:schemeClr>
                </a:solidFill>
                <a:latin typeface="+mj-lt"/>
              </a:defRPr>
            </a:lvl1pPr>
            <a:lvl2pPr marL="0" indent="0">
              <a:lnSpc>
                <a:spcPct val="100000"/>
              </a:lnSpc>
              <a:spcBef>
                <a:spcPts val="0"/>
              </a:spcBef>
              <a:spcAft>
                <a:spcPts val="1000"/>
              </a:spcAft>
              <a:buNone/>
              <a:defRPr sz="2400" b="0" i="1" cap="none" spc="0" baseline="0">
                <a:solidFill>
                  <a:schemeClr val="accent4"/>
                </a:solidFill>
                <a:latin typeface="+mj-lt"/>
              </a:defRPr>
            </a:lvl2pPr>
            <a:lvl3pPr marL="0" indent="0">
              <a:lnSpc>
                <a:spcPct val="100000"/>
              </a:lnSpc>
              <a:spcBef>
                <a:spcPts val="0"/>
              </a:spcBef>
              <a:spcAft>
                <a:spcPts val="2400"/>
              </a:spcAft>
              <a:buNone/>
              <a:defRPr sz="2400">
                <a:solidFill>
                  <a:schemeClr val="tx2"/>
                </a:solid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tx2">
                  <a:lumMod val="9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
            </a:r>
            <a:br>
              <a:rPr lang="en-US" dirty="0" smtClean="0"/>
            </a:br>
            <a:r>
              <a:rPr lang="en-US" dirty="0" smtClean="0"/>
              <a:t>@</a:t>
            </a:r>
            <a:r>
              <a:rPr lang="en-US" dirty="0" err="1" smtClean="0"/>
              <a:t>mossadams.com</a:t>
            </a:r>
            <a:endParaRPr lang="en-US" dirty="0" smtClean="0"/>
          </a:p>
          <a:p>
            <a:pPr lvl="3"/>
            <a:r>
              <a:rPr lang="en-US" dirty="0" smtClean="0"/>
              <a:t>Bio text</a:t>
            </a:r>
          </a:p>
          <a:p>
            <a:pPr lvl="4"/>
            <a:r>
              <a:rPr lang="en-US" dirty="0" smtClean="0"/>
              <a:t>Bullet</a:t>
            </a:r>
          </a:p>
          <a:p>
            <a:pPr lvl="5"/>
            <a:r>
              <a:rPr lang="en-US" dirty="0" smtClean="0"/>
              <a:t>Subhead</a:t>
            </a:r>
          </a:p>
        </p:txBody>
      </p:sp>
    </p:spTree>
    <p:extLst>
      <p:ext uri="{BB962C8B-B14F-4D97-AF65-F5344CB8AC3E}">
        <p14:creationId xmlns:p14="http://schemas.microsoft.com/office/powerpoint/2010/main" val="15120496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o 3">
    <p:spTree>
      <p:nvGrpSpPr>
        <p:cNvPr id="1" name=""/>
        <p:cNvGrpSpPr/>
        <p:nvPr/>
      </p:nvGrpSpPr>
      <p:grpSpPr>
        <a:xfrm>
          <a:off x="0" y="0"/>
          <a:ext cx="0" cy="0"/>
          <a:chOff x="0" y="0"/>
          <a:chExt cx="0" cy="0"/>
        </a:xfrm>
      </p:grpSpPr>
      <p:sp>
        <p:nvSpPr>
          <p:cNvPr id="15" name="Title Placeholder - Top"/>
          <p:cNvSpPr>
            <a:spLocks noGrp="1"/>
          </p:cNvSpPr>
          <p:nvPr>
            <p:ph type="title"/>
          </p:nvPr>
        </p:nvSpPr>
        <p:spPr>
          <a:xfrm>
            <a:off x="667265" y="457201"/>
            <a:ext cx="10063164" cy="685801"/>
          </a:xfrm>
        </p:spPr>
        <p:txBody>
          <a:bodyPr/>
          <a:lstStyle/>
          <a:p>
            <a:r>
              <a:rPr lang="en-US" dirty="0"/>
              <a:t>Click to edit Master title style</a:t>
            </a:r>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Footer Placeholder 2"/>
          <p:cNvSpPr>
            <a:spLocks noGrp="1"/>
          </p:cNvSpPr>
          <p:nvPr>
            <p:ph type="ftr" sz="quarter" idx="10"/>
          </p:nvPr>
        </p:nvSpPr>
        <p:spPr>
          <a:xfrm rot="5400000">
            <a:off x="2047423" y="4435025"/>
            <a:ext cx="380999" cy="3550551"/>
          </a:xfrm>
        </p:spPr>
        <p:txBody>
          <a:bodyPr/>
          <a:lstStyle>
            <a:lvl1pPr>
              <a:defRPr i="0">
                <a:solidFill>
                  <a:schemeClr val="accent6">
                    <a:lumMod val="75000"/>
                  </a:schemeClr>
                </a:solidFill>
                <a:latin typeface="+mn-lt"/>
              </a:defRPr>
            </a:lvl1pPr>
          </a:lstStyle>
          <a:p>
            <a:r>
              <a:rPr lang="en-US" dirty="0" smtClean="0"/>
              <a:t>[ to edit Footer; go "Insert" (tab) &gt; "Header &amp; Footer" ]</a:t>
            </a:r>
            <a:endParaRPr lang="en-US" dirty="0"/>
          </a:p>
        </p:txBody>
      </p:sp>
      <p:sp>
        <p:nvSpPr>
          <p:cNvPr id="18" name="Slide Number Placeholder 3"/>
          <p:cNvSpPr>
            <a:spLocks noGrp="1"/>
          </p:cNvSpPr>
          <p:nvPr>
            <p:ph type="sldNum" sz="quarter" idx="11"/>
          </p:nvPr>
        </p:nvSpPr>
        <p:spPr>
          <a:xfrm>
            <a:off x="0" y="6019800"/>
            <a:ext cx="385536" cy="381000"/>
          </a:xfrm>
        </p:spPr>
        <p:txBody>
          <a:bodyPr/>
          <a:lstStyle>
            <a:lvl1pPr>
              <a:defRPr sz="1200" b="1">
                <a:solidFill>
                  <a:schemeClr val="accent6">
                    <a:lumMod val="75000"/>
                  </a:schemeClr>
                </a:solidFill>
              </a:defRPr>
            </a:lvl1pPr>
          </a:lstStyle>
          <a:p>
            <a:fld id="{D80659BF-CB79-4A8E-8A5E-9707540CF6F7}" type="slidenum">
              <a:rPr lang="en-US" smtClean="0"/>
              <a:pPr/>
              <a:t>‹#›</a:t>
            </a:fld>
            <a:endParaRPr lang="en-US" dirty="0"/>
          </a:p>
        </p:txBody>
      </p:sp>
      <p:sp>
        <p:nvSpPr>
          <p:cNvPr id="12" name="Picture Placeholder - Bio"/>
          <p:cNvSpPr>
            <a:spLocks noGrp="1" noChangeAspect="1"/>
          </p:cNvSpPr>
          <p:nvPr>
            <p:ph type="pic" sz="quarter" idx="30" hasCustomPrompt="1"/>
          </p:nvPr>
        </p:nvSpPr>
        <p:spPr>
          <a:xfrm>
            <a:off x="660400" y="1844222"/>
            <a:ext cx="1325814" cy="16209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3" name="Picture Placeholder - Bio"/>
          <p:cNvSpPr>
            <a:spLocks noGrp="1" noChangeAspect="1"/>
          </p:cNvSpPr>
          <p:nvPr>
            <p:ph type="pic" sz="quarter" idx="47" hasCustomPrompt="1"/>
          </p:nvPr>
        </p:nvSpPr>
        <p:spPr>
          <a:xfrm>
            <a:off x="4208414" y="1854045"/>
            <a:ext cx="1325814" cy="16209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7" name="Picture Placeholder - Bio"/>
          <p:cNvSpPr>
            <a:spLocks noGrp="1" noChangeAspect="1"/>
          </p:cNvSpPr>
          <p:nvPr>
            <p:ph type="pic" sz="quarter" idx="48" hasCustomPrompt="1"/>
          </p:nvPr>
        </p:nvSpPr>
        <p:spPr>
          <a:xfrm>
            <a:off x="7689419" y="1854045"/>
            <a:ext cx="1325814" cy="16209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20" name="Text Placeholder - Bio Name 1-2"/>
          <p:cNvSpPr>
            <a:spLocks noGrp="1"/>
          </p:cNvSpPr>
          <p:nvPr>
            <p:ph type="body" sz="quarter" idx="49" hasCustomPrompt="1"/>
          </p:nvPr>
        </p:nvSpPr>
        <p:spPr>
          <a:xfrm>
            <a:off x="660400" y="3717185"/>
            <a:ext cx="3345933" cy="2302613"/>
          </a:xfrm>
        </p:spPr>
        <p:txBody>
          <a:bodyPr/>
          <a:lstStyle>
            <a:lvl1pPr marL="0" indent="0">
              <a:lnSpc>
                <a:spcPct val="100000"/>
              </a:lnSpc>
              <a:spcBef>
                <a:spcPts val="1358"/>
              </a:spcBef>
              <a:spcAft>
                <a:spcPts val="0"/>
              </a:spcAft>
              <a:buFont typeface="Arial" panose="020B0604020202020204" pitchFamily="34" charset="0"/>
              <a:buNone/>
              <a:defRPr sz="2400" b="1" baseline="0">
                <a:solidFill>
                  <a:schemeClr val="tx2"/>
                </a:solidFill>
                <a:latin typeface="+mj-lt"/>
              </a:defRPr>
            </a:lvl1pPr>
            <a:lvl2pPr marL="0" indent="0">
              <a:lnSpc>
                <a:spcPct val="100000"/>
              </a:lnSpc>
              <a:spcBef>
                <a:spcPts val="0"/>
              </a:spcBef>
              <a:spcAft>
                <a:spcPts val="1000"/>
              </a:spcAft>
              <a:buNone/>
              <a:defRPr sz="2200" b="0" i="1" cap="none" spc="0" baseline="0">
                <a:solidFill>
                  <a:schemeClr val="accent5"/>
                </a:solidFill>
                <a:latin typeface="+mj-lt"/>
              </a:defRPr>
            </a:lvl2pPr>
            <a:lvl3pPr marL="0" indent="0">
              <a:lnSpc>
                <a:spcPct val="100000"/>
              </a:lnSpc>
              <a:spcBef>
                <a:spcPts val="0"/>
              </a:spcBef>
              <a:spcAft>
                <a:spcPts val="2400"/>
              </a:spcAft>
              <a:buNone/>
              <a:defRPr sz="2200" u="sng" baseline="0">
                <a:solidFill>
                  <a:schemeClr val="tx2"/>
                </a:solidFill>
                <a:uFill>
                  <a:solidFill>
                    <a:schemeClr val="accent2"/>
                  </a:solidFill>
                </a:u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accent5">
                  <a:lumMod val="90000"/>
                  <a:lumOff val="1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
            </a:r>
            <a:br>
              <a:rPr lang="en-US" dirty="0" smtClean="0"/>
            </a:br>
            <a:r>
              <a:rPr lang="en-US" dirty="0" smtClean="0"/>
              <a:t>@</a:t>
            </a:r>
            <a:r>
              <a:rPr lang="en-US" dirty="0" err="1" smtClean="0"/>
              <a:t>mossadams.com</a:t>
            </a:r>
            <a:endParaRPr lang="en-US" dirty="0" smtClean="0"/>
          </a:p>
          <a:p>
            <a:pPr lvl="3"/>
            <a:r>
              <a:rPr lang="en-US" dirty="0" smtClean="0"/>
              <a:t>Text</a:t>
            </a:r>
          </a:p>
          <a:p>
            <a:pPr lvl="4"/>
            <a:r>
              <a:rPr lang="en-US" dirty="0" smtClean="0"/>
              <a:t>Bullet</a:t>
            </a:r>
          </a:p>
          <a:p>
            <a:pPr lvl="5"/>
            <a:r>
              <a:rPr lang="en-US" dirty="0" smtClean="0"/>
              <a:t>Subhead</a:t>
            </a:r>
          </a:p>
        </p:txBody>
      </p:sp>
      <p:sp>
        <p:nvSpPr>
          <p:cNvPr id="21" name="Text Placeholder - Bio Name 1-2"/>
          <p:cNvSpPr>
            <a:spLocks noGrp="1"/>
          </p:cNvSpPr>
          <p:nvPr>
            <p:ph type="body" sz="quarter" idx="50" hasCustomPrompt="1"/>
          </p:nvPr>
        </p:nvSpPr>
        <p:spPr>
          <a:xfrm>
            <a:off x="4208414" y="3717185"/>
            <a:ext cx="3345933" cy="2302613"/>
          </a:xfrm>
        </p:spPr>
        <p:txBody>
          <a:bodyPr/>
          <a:lstStyle>
            <a:lvl1pPr marL="0" indent="0">
              <a:lnSpc>
                <a:spcPct val="100000"/>
              </a:lnSpc>
              <a:spcBef>
                <a:spcPts val="1358"/>
              </a:spcBef>
              <a:spcAft>
                <a:spcPts val="0"/>
              </a:spcAft>
              <a:buFont typeface="Arial" panose="020B0604020202020204" pitchFamily="34" charset="0"/>
              <a:buNone/>
              <a:defRPr sz="2400" b="1" baseline="0">
                <a:solidFill>
                  <a:schemeClr val="tx2"/>
                </a:solidFill>
                <a:latin typeface="+mj-lt"/>
              </a:defRPr>
            </a:lvl1pPr>
            <a:lvl2pPr marL="0" indent="0">
              <a:lnSpc>
                <a:spcPct val="100000"/>
              </a:lnSpc>
              <a:spcBef>
                <a:spcPts val="0"/>
              </a:spcBef>
              <a:spcAft>
                <a:spcPts val="1000"/>
              </a:spcAft>
              <a:buNone/>
              <a:defRPr sz="2200" b="0" i="1" cap="none" spc="0" baseline="0">
                <a:solidFill>
                  <a:schemeClr val="accent5"/>
                </a:solidFill>
                <a:latin typeface="+mj-lt"/>
              </a:defRPr>
            </a:lvl2pPr>
            <a:lvl3pPr marL="0" indent="0">
              <a:lnSpc>
                <a:spcPct val="100000"/>
              </a:lnSpc>
              <a:spcBef>
                <a:spcPts val="0"/>
              </a:spcBef>
              <a:spcAft>
                <a:spcPts val="2400"/>
              </a:spcAft>
              <a:buNone/>
              <a:defRPr sz="2200" u="sng" baseline="0">
                <a:solidFill>
                  <a:schemeClr val="tx2"/>
                </a:solidFill>
                <a:uFill>
                  <a:solidFill>
                    <a:schemeClr val="accent2"/>
                  </a:solidFill>
                </a:u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accent5">
                  <a:lumMod val="90000"/>
                  <a:lumOff val="1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
            </a:r>
            <a:br>
              <a:rPr lang="en-US" dirty="0" smtClean="0"/>
            </a:br>
            <a:r>
              <a:rPr lang="en-US" dirty="0" smtClean="0"/>
              <a:t>@</a:t>
            </a:r>
            <a:r>
              <a:rPr lang="en-US" dirty="0" err="1" smtClean="0"/>
              <a:t>mossadams.com</a:t>
            </a:r>
            <a:endParaRPr lang="en-US" dirty="0" smtClean="0"/>
          </a:p>
          <a:p>
            <a:pPr lvl="3"/>
            <a:r>
              <a:rPr lang="en-US" dirty="0" smtClean="0"/>
              <a:t>Text</a:t>
            </a:r>
          </a:p>
          <a:p>
            <a:pPr lvl="4"/>
            <a:r>
              <a:rPr lang="en-US" dirty="0" smtClean="0"/>
              <a:t>Bullet</a:t>
            </a:r>
          </a:p>
          <a:p>
            <a:pPr lvl="5"/>
            <a:r>
              <a:rPr lang="en-US" dirty="0" smtClean="0"/>
              <a:t>Subhead</a:t>
            </a:r>
          </a:p>
        </p:txBody>
      </p:sp>
      <p:sp>
        <p:nvSpPr>
          <p:cNvPr id="22" name="Text Placeholder - Bio Name 1-2"/>
          <p:cNvSpPr>
            <a:spLocks noGrp="1"/>
          </p:cNvSpPr>
          <p:nvPr>
            <p:ph type="body" sz="quarter" idx="51" hasCustomPrompt="1"/>
          </p:nvPr>
        </p:nvSpPr>
        <p:spPr>
          <a:xfrm>
            <a:off x="7689419" y="3717185"/>
            <a:ext cx="3345933" cy="2302613"/>
          </a:xfrm>
        </p:spPr>
        <p:txBody>
          <a:bodyPr/>
          <a:lstStyle>
            <a:lvl1pPr marL="0" indent="0">
              <a:lnSpc>
                <a:spcPct val="100000"/>
              </a:lnSpc>
              <a:spcBef>
                <a:spcPts val="1358"/>
              </a:spcBef>
              <a:spcAft>
                <a:spcPts val="0"/>
              </a:spcAft>
              <a:buFont typeface="Arial" panose="020B0604020202020204" pitchFamily="34" charset="0"/>
              <a:buNone/>
              <a:defRPr sz="2400" b="1" baseline="0">
                <a:solidFill>
                  <a:schemeClr val="tx2"/>
                </a:solidFill>
                <a:latin typeface="+mj-lt"/>
              </a:defRPr>
            </a:lvl1pPr>
            <a:lvl2pPr marL="0" indent="0">
              <a:lnSpc>
                <a:spcPct val="100000"/>
              </a:lnSpc>
              <a:spcBef>
                <a:spcPts val="0"/>
              </a:spcBef>
              <a:spcAft>
                <a:spcPts val="1000"/>
              </a:spcAft>
              <a:buNone/>
              <a:defRPr sz="2200" b="0" i="1" cap="none" spc="0" baseline="0">
                <a:solidFill>
                  <a:schemeClr val="accent5"/>
                </a:solidFill>
                <a:latin typeface="+mj-lt"/>
              </a:defRPr>
            </a:lvl2pPr>
            <a:lvl3pPr marL="0" indent="0">
              <a:lnSpc>
                <a:spcPct val="100000"/>
              </a:lnSpc>
              <a:spcBef>
                <a:spcPts val="0"/>
              </a:spcBef>
              <a:spcAft>
                <a:spcPts val="2400"/>
              </a:spcAft>
              <a:buNone/>
              <a:defRPr sz="2200" u="sng" baseline="0">
                <a:solidFill>
                  <a:schemeClr val="tx2"/>
                </a:solidFill>
                <a:uFill>
                  <a:solidFill>
                    <a:schemeClr val="accent2"/>
                  </a:solidFill>
                </a:u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accent5">
                  <a:lumMod val="90000"/>
                  <a:lumOff val="1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
            </a:r>
            <a:br>
              <a:rPr lang="en-US" dirty="0" smtClean="0"/>
            </a:br>
            <a:r>
              <a:rPr lang="en-US" dirty="0" smtClean="0"/>
              <a:t>@</a:t>
            </a:r>
            <a:r>
              <a:rPr lang="en-US" dirty="0" err="1" smtClean="0"/>
              <a:t>mossadams.com</a:t>
            </a:r>
            <a:endParaRPr lang="en-US" dirty="0" smtClean="0"/>
          </a:p>
          <a:p>
            <a:pPr lvl="3"/>
            <a:r>
              <a:rPr lang="en-US" dirty="0" smtClean="0"/>
              <a:t>Text</a:t>
            </a:r>
          </a:p>
          <a:p>
            <a:pPr lvl="4"/>
            <a:r>
              <a:rPr lang="en-US" dirty="0" smtClean="0"/>
              <a:t>Bullet</a:t>
            </a:r>
          </a:p>
          <a:p>
            <a:pPr lvl="5"/>
            <a:r>
              <a:rPr lang="en-US" dirty="0" smtClean="0"/>
              <a:t>Subhead</a:t>
            </a:r>
          </a:p>
        </p:txBody>
      </p:sp>
    </p:spTree>
    <p:extLst>
      <p:ext uri="{BB962C8B-B14F-4D97-AF65-F5344CB8AC3E}">
        <p14:creationId xmlns:p14="http://schemas.microsoft.com/office/powerpoint/2010/main" val="54870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o 3_Dark">
    <p:bg>
      <p:bgRef idx="1001">
        <a:schemeClr val="bg2"/>
      </p:bgRef>
    </p:bg>
    <p:spTree>
      <p:nvGrpSpPr>
        <p:cNvPr id="1" name=""/>
        <p:cNvGrpSpPr/>
        <p:nvPr/>
      </p:nvGrpSpPr>
      <p:grpSpPr>
        <a:xfrm>
          <a:off x="0" y="0"/>
          <a:ext cx="0" cy="0"/>
          <a:chOff x="0" y="0"/>
          <a:chExt cx="0" cy="0"/>
        </a:xfrm>
      </p:grpSpPr>
      <p:sp>
        <p:nvSpPr>
          <p:cNvPr id="15" name="Title Placeholder - Top"/>
          <p:cNvSpPr>
            <a:spLocks noGrp="1"/>
          </p:cNvSpPr>
          <p:nvPr>
            <p:ph type="title"/>
          </p:nvPr>
        </p:nvSpPr>
        <p:spPr>
          <a:xfrm>
            <a:off x="667265" y="457201"/>
            <a:ext cx="10063164" cy="685801"/>
          </a:xfrm>
        </p:spPr>
        <p:txBody>
          <a:bodyPr/>
          <a:lstStyle/>
          <a:p>
            <a:r>
              <a:rPr lang="en-US" dirty="0"/>
              <a:t>Click to edit Master title style</a:t>
            </a:r>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8"/>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9"/>
          </p:nvPr>
        </p:nvSpPr>
        <p:spPr/>
        <p:txBody>
          <a:bodyPr/>
          <a:lstStyle/>
          <a:p>
            <a:fld id="{D80659BF-CB79-4A8E-8A5E-9707540CF6F7}" type="slidenum">
              <a:rPr lang="en-US" smtClean="0"/>
              <a:pPr/>
              <a:t>‹#›</a:t>
            </a:fld>
            <a:endParaRPr lang="en-US" dirty="0"/>
          </a:p>
        </p:txBody>
      </p:sp>
      <p:sp>
        <p:nvSpPr>
          <p:cNvPr id="12" name="Picture Placeholder - Bio"/>
          <p:cNvSpPr>
            <a:spLocks noGrp="1" noChangeAspect="1"/>
          </p:cNvSpPr>
          <p:nvPr>
            <p:ph type="pic" sz="quarter" idx="30" hasCustomPrompt="1"/>
          </p:nvPr>
        </p:nvSpPr>
        <p:spPr>
          <a:xfrm>
            <a:off x="660400" y="1844222"/>
            <a:ext cx="1325814" cy="16209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3" name="Picture Placeholder - Bio"/>
          <p:cNvSpPr>
            <a:spLocks noGrp="1" noChangeAspect="1"/>
          </p:cNvSpPr>
          <p:nvPr>
            <p:ph type="pic" sz="quarter" idx="47" hasCustomPrompt="1"/>
          </p:nvPr>
        </p:nvSpPr>
        <p:spPr>
          <a:xfrm>
            <a:off x="4208414" y="1854045"/>
            <a:ext cx="1325814" cy="16209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4" name="Picture Placeholder - Bio"/>
          <p:cNvSpPr>
            <a:spLocks noGrp="1" noChangeAspect="1"/>
          </p:cNvSpPr>
          <p:nvPr>
            <p:ph type="pic" sz="quarter" idx="48" hasCustomPrompt="1"/>
          </p:nvPr>
        </p:nvSpPr>
        <p:spPr>
          <a:xfrm>
            <a:off x="7689419" y="1854045"/>
            <a:ext cx="1325814" cy="16209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7" name="Text Placeholder - Bio Name 1-2"/>
          <p:cNvSpPr>
            <a:spLocks noGrp="1"/>
          </p:cNvSpPr>
          <p:nvPr>
            <p:ph type="body" sz="quarter" idx="41" hasCustomPrompt="1"/>
          </p:nvPr>
        </p:nvSpPr>
        <p:spPr>
          <a:xfrm>
            <a:off x="667265" y="3717185"/>
            <a:ext cx="3345934" cy="2226415"/>
          </a:xfrm>
        </p:spPr>
        <p:txBody>
          <a:bodyPr/>
          <a:lstStyle>
            <a:lvl1pPr marL="0" indent="0">
              <a:lnSpc>
                <a:spcPct val="100000"/>
              </a:lnSpc>
              <a:spcBef>
                <a:spcPts val="1358"/>
              </a:spcBef>
              <a:spcAft>
                <a:spcPts val="0"/>
              </a:spcAft>
              <a:buFont typeface="Arial" panose="020B0604020202020204" pitchFamily="34" charset="0"/>
              <a:buNone/>
              <a:defRPr sz="2400" b="1" baseline="0">
                <a:solidFill>
                  <a:schemeClr val="accent3">
                    <a:lumMod val="20000"/>
                    <a:lumOff val="80000"/>
                  </a:schemeClr>
                </a:solidFill>
                <a:latin typeface="+mj-lt"/>
              </a:defRPr>
            </a:lvl1pPr>
            <a:lvl2pPr marL="0" indent="0">
              <a:lnSpc>
                <a:spcPct val="100000"/>
              </a:lnSpc>
              <a:spcBef>
                <a:spcPts val="0"/>
              </a:spcBef>
              <a:spcAft>
                <a:spcPts val="1000"/>
              </a:spcAft>
              <a:buNone/>
              <a:defRPr sz="2200" b="0" i="1" cap="none" spc="0" baseline="0">
                <a:solidFill>
                  <a:schemeClr val="accent4"/>
                </a:solidFill>
                <a:latin typeface="+mj-lt"/>
              </a:defRPr>
            </a:lvl2pPr>
            <a:lvl3pPr marL="0" indent="0">
              <a:lnSpc>
                <a:spcPct val="100000"/>
              </a:lnSpc>
              <a:spcBef>
                <a:spcPts val="0"/>
              </a:spcBef>
              <a:spcAft>
                <a:spcPts val="2400"/>
              </a:spcAft>
              <a:buNone/>
              <a:defRPr sz="2200">
                <a:solidFill>
                  <a:schemeClr val="tx2"/>
                </a:solid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tx2">
                  <a:lumMod val="9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a:t>
            </a:r>
            <a:br>
              <a:rPr lang="en-US" dirty="0" smtClean="0"/>
            </a:br>
            <a:r>
              <a:rPr lang="en-US" dirty="0" err="1" smtClean="0"/>
              <a:t>mossadams.com</a:t>
            </a:r>
            <a:endParaRPr lang="en-US" dirty="0" smtClean="0"/>
          </a:p>
          <a:p>
            <a:pPr lvl="3"/>
            <a:r>
              <a:rPr lang="en-US" dirty="0" smtClean="0"/>
              <a:t>Bio text</a:t>
            </a:r>
          </a:p>
          <a:p>
            <a:pPr lvl="4"/>
            <a:r>
              <a:rPr lang="en-US" dirty="0" smtClean="0"/>
              <a:t>Bullet</a:t>
            </a:r>
          </a:p>
          <a:p>
            <a:pPr lvl="5"/>
            <a:r>
              <a:rPr lang="en-US" dirty="0" smtClean="0"/>
              <a:t>Subhead</a:t>
            </a:r>
          </a:p>
        </p:txBody>
      </p:sp>
      <p:sp>
        <p:nvSpPr>
          <p:cNvPr id="18" name="Text Placeholder - Bio Name 1-2"/>
          <p:cNvSpPr>
            <a:spLocks noGrp="1"/>
          </p:cNvSpPr>
          <p:nvPr>
            <p:ph type="body" sz="quarter" idx="49" hasCustomPrompt="1"/>
          </p:nvPr>
        </p:nvSpPr>
        <p:spPr>
          <a:xfrm>
            <a:off x="4208414" y="3717185"/>
            <a:ext cx="3345934" cy="2226415"/>
          </a:xfrm>
        </p:spPr>
        <p:txBody>
          <a:bodyPr/>
          <a:lstStyle>
            <a:lvl1pPr marL="0" indent="0">
              <a:lnSpc>
                <a:spcPct val="100000"/>
              </a:lnSpc>
              <a:spcBef>
                <a:spcPts val="1358"/>
              </a:spcBef>
              <a:spcAft>
                <a:spcPts val="0"/>
              </a:spcAft>
              <a:buFont typeface="Arial" panose="020B0604020202020204" pitchFamily="34" charset="0"/>
              <a:buNone/>
              <a:defRPr sz="2400" b="1" baseline="0">
                <a:solidFill>
                  <a:schemeClr val="accent3">
                    <a:lumMod val="20000"/>
                    <a:lumOff val="80000"/>
                  </a:schemeClr>
                </a:solidFill>
                <a:latin typeface="+mj-lt"/>
              </a:defRPr>
            </a:lvl1pPr>
            <a:lvl2pPr marL="0" indent="0">
              <a:lnSpc>
                <a:spcPct val="100000"/>
              </a:lnSpc>
              <a:spcBef>
                <a:spcPts val="0"/>
              </a:spcBef>
              <a:spcAft>
                <a:spcPts val="1000"/>
              </a:spcAft>
              <a:buNone/>
              <a:defRPr sz="2200" b="0" i="1" cap="none" spc="0" baseline="0">
                <a:solidFill>
                  <a:schemeClr val="accent4"/>
                </a:solidFill>
                <a:latin typeface="+mj-lt"/>
              </a:defRPr>
            </a:lvl2pPr>
            <a:lvl3pPr marL="0" indent="0">
              <a:lnSpc>
                <a:spcPct val="100000"/>
              </a:lnSpc>
              <a:spcBef>
                <a:spcPts val="0"/>
              </a:spcBef>
              <a:spcAft>
                <a:spcPts val="2400"/>
              </a:spcAft>
              <a:buNone/>
              <a:defRPr sz="2200">
                <a:solidFill>
                  <a:schemeClr val="tx2"/>
                </a:solid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tx2">
                  <a:lumMod val="9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a:t>
            </a:r>
            <a:br>
              <a:rPr lang="en-US" dirty="0" smtClean="0"/>
            </a:br>
            <a:r>
              <a:rPr lang="en-US" dirty="0" err="1" smtClean="0"/>
              <a:t>mossadams.com</a:t>
            </a:r>
            <a:endParaRPr lang="en-US" dirty="0" smtClean="0"/>
          </a:p>
          <a:p>
            <a:pPr lvl="3"/>
            <a:r>
              <a:rPr lang="en-US" dirty="0" smtClean="0"/>
              <a:t>Bio text</a:t>
            </a:r>
          </a:p>
          <a:p>
            <a:pPr lvl="4"/>
            <a:r>
              <a:rPr lang="en-US" dirty="0" smtClean="0"/>
              <a:t>Bullet</a:t>
            </a:r>
          </a:p>
          <a:p>
            <a:pPr lvl="5"/>
            <a:r>
              <a:rPr lang="en-US" dirty="0" smtClean="0"/>
              <a:t>Subhead</a:t>
            </a:r>
          </a:p>
        </p:txBody>
      </p:sp>
      <p:sp>
        <p:nvSpPr>
          <p:cNvPr id="19" name="Text Placeholder - Bio Name 1-2"/>
          <p:cNvSpPr>
            <a:spLocks noGrp="1"/>
          </p:cNvSpPr>
          <p:nvPr>
            <p:ph type="body" sz="quarter" idx="50" hasCustomPrompt="1"/>
          </p:nvPr>
        </p:nvSpPr>
        <p:spPr>
          <a:xfrm>
            <a:off x="7689419" y="3717185"/>
            <a:ext cx="3345934" cy="2226415"/>
          </a:xfrm>
        </p:spPr>
        <p:txBody>
          <a:bodyPr/>
          <a:lstStyle>
            <a:lvl1pPr marL="0" indent="0">
              <a:lnSpc>
                <a:spcPct val="100000"/>
              </a:lnSpc>
              <a:spcBef>
                <a:spcPts val="1358"/>
              </a:spcBef>
              <a:spcAft>
                <a:spcPts val="0"/>
              </a:spcAft>
              <a:buFont typeface="Arial" panose="020B0604020202020204" pitchFamily="34" charset="0"/>
              <a:buNone/>
              <a:defRPr sz="2400" b="1" baseline="0">
                <a:solidFill>
                  <a:schemeClr val="accent3">
                    <a:lumMod val="20000"/>
                    <a:lumOff val="80000"/>
                  </a:schemeClr>
                </a:solidFill>
                <a:latin typeface="+mj-lt"/>
              </a:defRPr>
            </a:lvl1pPr>
            <a:lvl2pPr marL="0" indent="0">
              <a:lnSpc>
                <a:spcPct val="100000"/>
              </a:lnSpc>
              <a:spcBef>
                <a:spcPts val="0"/>
              </a:spcBef>
              <a:spcAft>
                <a:spcPts val="1000"/>
              </a:spcAft>
              <a:buNone/>
              <a:defRPr sz="2200" b="0" i="1" cap="none" spc="0" baseline="0">
                <a:solidFill>
                  <a:schemeClr val="accent4"/>
                </a:solidFill>
                <a:latin typeface="+mj-lt"/>
              </a:defRPr>
            </a:lvl2pPr>
            <a:lvl3pPr marL="0" indent="0">
              <a:lnSpc>
                <a:spcPct val="100000"/>
              </a:lnSpc>
              <a:spcBef>
                <a:spcPts val="0"/>
              </a:spcBef>
              <a:spcAft>
                <a:spcPts val="2400"/>
              </a:spcAft>
              <a:buNone/>
              <a:defRPr sz="2200">
                <a:solidFill>
                  <a:schemeClr val="tx2"/>
                </a:solid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tx2">
                  <a:lumMod val="9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a:t>
            </a:r>
            <a:br>
              <a:rPr lang="en-US" dirty="0" smtClean="0"/>
            </a:br>
            <a:r>
              <a:rPr lang="en-US" dirty="0" err="1" smtClean="0"/>
              <a:t>mossadams.com</a:t>
            </a:r>
            <a:endParaRPr lang="en-US" dirty="0" smtClean="0"/>
          </a:p>
          <a:p>
            <a:pPr lvl="3"/>
            <a:r>
              <a:rPr lang="en-US" dirty="0" smtClean="0"/>
              <a:t>Bio text</a:t>
            </a:r>
          </a:p>
          <a:p>
            <a:pPr lvl="4"/>
            <a:r>
              <a:rPr lang="en-US" dirty="0" smtClean="0"/>
              <a:t>Bullet</a:t>
            </a:r>
          </a:p>
          <a:p>
            <a:pPr lvl="5"/>
            <a:r>
              <a:rPr lang="en-US" dirty="0" smtClean="0"/>
              <a:t>Subhead</a:t>
            </a:r>
          </a:p>
        </p:txBody>
      </p:sp>
    </p:spTree>
    <p:extLst>
      <p:ext uri="{BB962C8B-B14F-4D97-AF65-F5344CB8AC3E}">
        <p14:creationId xmlns:p14="http://schemas.microsoft.com/office/powerpoint/2010/main" val="16106537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TATS (G) - Deep Expertise 1">
    <p:bg>
      <p:bgPr>
        <a:solidFill>
          <a:schemeClr val="accent1"/>
        </a:solidFill>
        <a:effectLst/>
      </p:bgPr>
    </p:bg>
    <p:spTree>
      <p:nvGrpSpPr>
        <p:cNvPr id="1" name=""/>
        <p:cNvGrpSpPr/>
        <p:nvPr/>
      </p:nvGrpSpPr>
      <p:grpSpPr>
        <a:xfrm>
          <a:off x="0" y="0"/>
          <a:ext cx="0" cy="0"/>
          <a:chOff x="0" y="0"/>
          <a:chExt cx="0" cy="0"/>
        </a:xfrm>
      </p:grpSpPr>
      <p:sp>
        <p:nvSpPr>
          <p:cNvPr id="31" name="Rectangle 30"/>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65" name="Picture-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4200" y="-3729"/>
            <a:ext cx="6985000" cy="6400800"/>
          </a:xfrm>
          <a:prstGeom prst="rect">
            <a:avLst/>
          </a:prstGeom>
        </p:spPr>
      </p:pic>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Text Placeholder - Stat 2"/>
          <p:cNvSpPr>
            <a:spLocks noGrp="1"/>
          </p:cNvSpPr>
          <p:nvPr>
            <p:ph type="body" sz="quarter" idx="29" hasCustomPrompt="1"/>
          </p:nvPr>
        </p:nvSpPr>
        <p:spPr>
          <a:xfrm>
            <a:off x="7364412" y="2186872"/>
            <a:ext cx="2892717" cy="2137896"/>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14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grpSp>
        <p:nvGrpSpPr>
          <p:cNvPr id="71" name="StatConnector 1"/>
          <p:cNvGrpSpPr/>
          <p:nvPr userDrawn="1"/>
        </p:nvGrpSpPr>
        <p:grpSpPr>
          <a:xfrm rot="16200000" flipH="1">
            <a:off x="4564614" y="3053085"/>
            <a:ext cx="5041671" cy="404082"/>
            <a:chOff x="4545252" y="3114947"/>
            <a:chExt cx="1918325" cy="135459"/>
          </a:xfrm>
        </p:grpSpPr>
        <p:cxnSp>
          <p:nvCxnSpPr>
            <p:cNvPr id="72" name="Stat-Bar"/>
            <p:cNvCxnSpPr/>
            <p:nvPr/>
          </p:nvCxnSpPr>
          <p:spPr>
            <a:xfrm rot="16200000" flipH="1" flipV="1">
              <a:off x="5504415" y="2155785"/>
              <a:ext cx="0" cy="19183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at-Hash"/>
            <p:cNvCxnSpPr/>
            <p:nvPr/>
          </p:nvCxnSpPr>
          <p:spPr>
            <a:xfrm rot="5400000">
              <a:off x="5436685" y="3182677"/>
              <a:ext cx="13545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7" name="DEEP"/>
          <p:cNvGrpSpPr>
            <a:grpSpLocks noChangeAspect="1"/>
          </p:cNvGrpSpPr>
          <p:nvPr userDrawn="1"/>
        </p:nvGrpSpPr>
        <p:grpSpPr>
          <a:xfrm>
            <a:off x="6070176" y="876576"/>
            <a:ext cx="413691" cy="4645152"/>
            <a:chOff x="8970963" y="438150"/>
            <a:chExt cx="444500" cy="4991101"/>
          </a:xfrm>
          <a:solidFill>
            <a:schemeClr val="accent2"/>
          </a:solidFill>
        </p:grpSpPr>
        <p:sp>
          <p:nvSpPr>
            <p:cNvPr id="88"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9" name="Title Placeholder - Mid"/>
          <p:cNvSpPr>
            <a:spLocks noGrp="1"/>
          </p:cNvSpPr>
          <p:nvPr>
            <p:ph type="title"/>
          </p:nvPr>
        </p:nvSpPr>
        <p:spPr>
          <a:xfrm>
            <a:off x="660400" y="457200"/>
            <a:ext cx="3352800" cy="2057400"/>
          </a:xfrm>
        </p:spPr>
        <p:txBody>
          <a:bodyPr anchor="b"/>
          <a:lstStyle>
            <a:lvl1pPr>
              <a:defRPr>
                <a:solidFill>
                  <a:schemeClr val="bg1"/>
                </a:solidFill>
              </a:defRPr>
            </a:lvl1pPr>
          </a:lstStyle>
          <a:p>
            <a:endParaRPr lang="en-US" dirty="0"/>
          </a:p>
        </p:txBody>
      </p:sp>
      <p:sp>
        <p:nvSpPr>
          <p:cNvPr id="2" name="Footer Placeholder 1"/>
          <p:cNvSpPr>
            <a:spLocks noGrp="1"/>
          </p:cNvSpPr>
          <p:nvPr>
            <p:ph type="ftr" sz="quarter" idx="30"/>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1"/>
          </p:nvPr>
        </p:nvSpPr>
        <p:spPr/>
        <p:txBody>
          <a:bodyPr/>
          <a:lstStyle/>
          <a:p>
            <a:fld id="{D80659BF-CB79-4A8E-8A5E-9707540CF6F7}" type="slidenum">
              <a:rPr lang="en-US" smtClean="0"/>
              <a:pPr/>
              <a:t>‹#›</a:t>
            </a:fld>
            <a:endParaRPr lang="en-US" dirty="0"/>
          </a:p>
        </p:txBody>
      </p:sp>
      <p:sp>
        <p:nvSpPr>
          <p:cNvPr id="29" name="Reach"/>
          <p:cNvSpPr txBox="1">
            <a:spLocks/>
          </p:cNvSpPr>
          <p:nvPr userDrawn="1"/>
        </p:nvSpPr>
        <p:spPr>
          <a:xfrm>
            <a:off x="660400" y="3200400"/>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b="0" i="0" dirty="0" smtClean="0">
                <a:solidFill>
                  <a:schemeClr val="bg1"/>
                </a:solidFill>
                <a:latin typeface="+mj-lt"/>
              </a:rPr>
              <a:t>Expertise</a:t>
            </a:r>
            <a:endParaRPr lang="en-US" sz="4200" b="0" i="0" dirty="0">
              <a:solidFill>
                <a:schemeClr val="bg1"/>
              </a:solidFill>
              <a:latin typeface="+mj-lt"/>
            </a:endParaRPr>
          </a:p>
        </p:txBody>
      </p:sp>
      <p:sp>
        <p:nvSpPr>
          <p:cNvPr id="30" name="Text - GrandCanyon"/>
          <p:cNvSpPr txBox="1"/>
          <p:nvPr userDrawn="1"/>
        </p:nvSpPr>
        <p:spPr>
          <a:xfrm>
            <a:off x="660400" y="4316988"/>
            <a:ext cx="3352799" cy="1443938"/>
          </a:xfrm>
          <a:prstGeom prst="rect">
            <a:avLst/>
          </a:prstGeom>
          <a:noFill/>
        </p:spPr>
        <p:txBody>
          <a:bodyPr wrap="square" lIns="0" tIns="0" rIns="0" bIns="0" rtlCol="0">
            <a:noAutofit/>
          </a:bodyPr>
          <a:lstStyle/>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Crater Lake—</a:t>
            </a:r>
          </a:p>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A monument to perseverance, </a:t>
            </a:r>
            <a:br>
              <a:rPr kumimoji="0" lang="en-US" sz="1600" b="0" i="1" u="none" strike="noStrike" kern="1200" cap="none" spc="0" normalizeH="0" baseline="0" noProof="0" dirty="0" smtClean="0">
                <a:ln>
                  <a:noFill/>
                </a:ln>
                <a:solidFill>
                  <a:srgbClr val="ADCCC6"/>
                </a:solidFill>
                <a:effectLst/>
                <a:uLnTx/>
                <a:uFillTx/>
                <a:latin typeface="Georgia"/>
                <a:ea typeface="+mn-ea"/>
                <a:cs typeface="+mn-cs"/>
              </a:rPr>
            </a:b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North America’s deepest lake filled to 1,949 feet over 720 years. </a:t>
            </a:r>
            <a:endParaRPr kumimoji="0" lang="en-US" sz="1600" b="0" i="1" u="none" strike="noStrike" kern="1200" cap="none" spc="0" normalizeH="0" baseline="0" noProof="0" dirty="0">
              <a:ln>
                <a:noFill/>
              </a:ln>
              <a:solidFill>
                <a:srgbClr val="ADCCC6"/>
              </a:solidFill>
              <a:effectLst/>
              <a:uLnTx/>
              <a:uFillTx/>
              <a:latin typeface="Georgia"/>
              <a:ea typeface="+mn-ea"/>
              <a:cs typeface="+mn-cs"/>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TATS (G) - Deep Expertise 2">
    <p:bg>
      <p:bgPr>
        <a:solidFill>
          <a:schemeClr val="accent1"/>
        </a:solidFill>
        <a:effectLst/>
      </p:bgPr>
    </p:bg>
    <p:spTree>
      <p:nvGrpSpPr>
        <p:cNvPr id="1" name=""/>
        <p:cNvGrpSpPr/>
        <p:nvPr/>
      </p:nvGrpSpPr>
      <p:grpSpPr>
        <a:xfrm>
          <a:off x="0" y="0"/>
          <a:ext cx="0" cy="0"/>
          <a:chOff x="0" y="0"/>
          <a:chExt cx="0" cy="0"/>
        </a:xfrm>
      </p:grpSpPr>
      <p:sp>
        <p:nvSpPr>
          <p:cNvPr id="31" name="Rectangle 30"/>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65" name="Picture-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5788" y="0"/>
            <a:ext cx="6985000" cy="6400800"/>
          </a:xfrm>
          <a:prstGeom prst="rect">
            <a:avLst/>
          </a:prstGeom>
        </p:spPr>
      </p:pic>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Text Placeholder - Stat 2"/>
          <p:cNvSpPr>
            <a:spLocks noGrp="1"/>
          </p:cNvSpPr>
          <p:nvPr>
            <p:ph type="body" sz="quarter" idx="29" hasCustomPrompt="1"/>
          </p:nvPr>
        </p:nvSpPr>
        <p:spPr>
          <a:xfrm>
            <a:off x="7366000" y="3383832"/>
            <a:ext cx="2892717" cy="2137896"/>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14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2" name="Text Placeholder - Stat 1"/>
          <p:cNvSpPr>
            <a:spLocks noGrp="1"/>
          </p:cNvSpPr>
          <p:nvPr userDrawn="1">
            <p:ph type="body" sz="quarter" idx="28" hasCustomPrompt="1"/>
          </p:nvPr>
        </p:nvSpPr>
        <p:spPr>
          <a:xfrm>
            <a:off x="7378405" y="824374"/>
            <a:ext cx="2892717" cy="2137896"/>
          </a:xfrm>
        </p:spPr>
        <p:txBody>
          <a:bodyPr anchor="ctr"/>
          <a:lstStyle>
            <a:lvl1pPr>
              <a:spcBef>
                <a:spcPts val="679"/>
              </a:spcBef>
              <a:spcAft>
                <a:spcPts val="0"/>
              </a:spcAft>
              <a:defRPr sz="36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cxnSp>
        <p:nvCxnSpPr>
          <p:cNvPr id="54" name="Stat-Hash"/>
          <p:cNvCxnSpPr/>
          <p:nvPr/>
        </p:nvCxnSpPr>
        <p:spPr>
          <a:xfrm rot="10800000" flipH="1">
            <a:off x="6883411" y="1893322"/>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at-Hash"/>
          <p:cNvCxnSpPr/>
          <p:nvPr/>
        </p:nvCxnSpPr>
        <p:spPr>
          <a:xfrm rot="10800000" flipH="1">
            <a:off x="6883410" y="4452780"/>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7" name="DEEP"/>
          <p:cNvGrpSpPr>
            <a:grpSpLocks noChangeAspect="1"/>
          </p:cNvGrpSpPr>
          <p:nvPr userDrawn="1"/>
        </p:nvGrpSpPr>
        <p:grpSpPr>
          <a:xfrm>
            <a:off x="6070176" y="876576"/>
            <a:ext cx="413691" cy="4645152"/>
            <a:chOff x="8970963" y="438150"/>
            <a:chExt cx="444500" cy="4991101"/>
          </a:xfrm>
          <a:solidFill>
            <a:schemeClr val="accent2"/>
          </a:solidFill>
        </p:grpSpPr>
        <p:sp>
          <p:nvSpPr>
            <p:cNvPr id="88"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9" name="Title Placeholder - Mid"/>
          <p:cNvSpPr>
            <a:spLocks noGrp="1"/>
          </p:cNvSpPr>
          <p:nvPr userDrawn="1">
            <p:ph type="title"/>
          </p:nvPr>
        </p:nvSpPr>
        <p:spPr>
          <a:xfrm>
            <a:off x="660400" y="457200"/>
            <a:ext cx="3352800" cy="2057400"/>
          </a:xfrm>
        </p:spPr>
        <p:txBody>
          <a:bodyPr anchor="b"/>
          <a:lstStyle>
            <a:lvl1pPr>
              <a:defRPr>
                <a:solidFill>
                  <a:schemeClr val="bg1"/>
                </a:solidFill>
              </a:defRPr>
            </a:lvl1pPr>
          </a:lstStyle>
          <a:p>
            <a:endParaRPr lang="en-US" dirty="0"/>
          </a:p>
        </p:txBody>
      </p:sp>
      <p:sp>
        <p:nvSpPr>
          <p:cNvPr id="2" name="Footer Placeholder 1"/>
          <p:cNvSpPr>
            <a:spLocks noGrp="1"/>
          </p:cNvSpPr>
          <p:nvPr userDrawn="1">
            <p:ph type="ftr" sz="quarter" idx="30"/>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userDrawn="1">
            <p:ph type="sldNum" sz="quarter" idx="31"/>
          </p:nvPr>
        </p:nvSpPr>
        <p:spPr/>
        <p:txBody>
          <a:bodyPr/>
          <a:lstStyle/>
          <a:p>
            <a:fld id="{D80659BF-CB79-4A8E-8A5E-9707540CF6F7}" type="slidenum">
              <a:rPr lang="en-US" smtClean="0"/>
              <a:pPr/>
              <a:t>‹#›</a:t>
            </a:fld>
            <a:endParaRPr lang="en-US" dirty="0"/>
          </a:p>
        </p:txBody>
      </p:sp>
      <p:sp>
        <p:nvSpPr>
          <p:cNvPr id="29" name="Reach"/>
          <p:cNvSpPr txBox="1">
            <a:spLocks/>
          </p:cNvSpPr>
          <p:nvPr userDrawn="1"/>
        </p:nvSpPr>
        <p:spPr>
          <a:xfrm>
            <a:off x="660400" y="3200400"/>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b="0" i="0" dirty="0" smtClean="0">
                <a:solidFill>
                  <a:schemeClr val="bg1"/>
                </a:solidFill>
                <a:latin typeface="+mj-lt"/>
              </a:rPr>
              <a:t>Expertise</a:t>
            </a:r>
            <a:endParaRPr lang="en-US" sz="4200" b="0" i="0" dirty="0">
              <a:solidFill>
                <a:schemeClr val="bg1"/>
              </a:solidFill>
              <a:latin typeface="+mj-lt"/>
            </a:endParaRPr>
          </a:p>
        </p:txBody>
      </p:sp>
      <p:sp>
        <p:nvSpPr>
          <p:cNvPr id="30" name="Text - GrandCanyon"/>
          <p:cNvSpPr txBox="1"/>
          <p:nvPr userDrawn="1"/>
        </p:nvSpPr>
        <p:spPr>
          <a:xfrm>
            <a:off x="660400" y="4316988"/>
            <a:ext cx="3352799" cy="1443938"/>
          </a:xfrm>
          <a:prstGeom prst="rect">
            <a:avLst/>
          </a:prstGeom>
          <a:noFill/>
        </p:spPr>
        <p:txBody>
          <a:bodyPr wrap="square" lIns="0" tIns="0" rIns="0" bIns="0" rtlCol="0">
            <a:noAutofit/>
          </a:bodyPr>
          <a:lstStyle/>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Crater Lake—</a:t>
            </a:r>
          </a:p>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A monument to perseverance, </a:t>
            </a:r>
            <a:br>
              <a:rPr kumimoji="0" lang="en-US" sz="1600" b="0" i="1" u="none" strike="noStrike" kern="1200" cap="none" spc="0" normalizeH="0" baseline="0" noProof="0" dirty="0" smtClean="0">
                <a:ln>
                  <a:noFill/>
                </a:ln>
                <a:solidFill>
                  <a:srgbClr val="ADCCC6"/>
                </a:solidFill>
                <a:effectLst/>
                <a:uLnTx/>
                <a:uFillTx/>
                <a:latin typeface="Georgia"/>
                <a:ea typeface="+mn-ea"/>
                <a:cs typeface="+mn-cs"/>
              </a:rPr>
            </a:b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North America’s deepest lake filled to 1,949 feet over 720 years. </a:t>
            </a:r>
            <a:endParaRPr kumimoji="0" lang="en-US" sz="1600" b="0" i="1" u="none" strike="noStrike" kern="1200" cap="none" spc="0" normalizeH="0" baseline="0" noProof="0" dirty="0">
              <a:ln>
                <a:noFill/>
              </a:ln>
              <a:solidFill>
                <a:srgbClr val="ADCCC6"/>
              </a:solidFill>
              <a:effectLst/>
              <a:uLnTx/>
              <a:uFillTx/>
              <a:latin typeface="Georgia"/>
              <a:ea typeface="+mn-ea"/>
              <a:cs typeface="+mn-cs"/>
            </a:endParaRPr>
          </a:p>
        </p:txBody>
      </p:sp>
      <p:cxnSp>
        <p:nvCxnSpPr>
          <p:cNvPr id="24" name="Stat-Bar"/>
          <p:cNvCxnSpPr/>
          <p:nvPr userDrawn="1"/>
        </p:nvCxnSpPr>
        <p:spPr>
          <a:xfrm flipV="1">
            <a:off x="6883410" y="679566"/>
            <a:ext cx="0" cy="50416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16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TATS (G) - Deep Expertise 3">
    <p:bg>
      <p:bgPr>
        <a:solidFill>
          <a:schemeClr val="accent1"/>
        </a:solidFill>
        <a:effectLst/>
      </p:bgPr>
    </p:bg>
    <p:spTree>
      <p:nvGrpSpPr>
        <p:cNvPr id="1" name=""/>
        <p:cNvGrpSpPr/>
        <p:nvPr/>
      </p:nvGrpSpPr>
      <p:grpSpPr>
        <a:xfrm>
          <a:off x="0" y="0"/>
          <a:ext cx="0" cy="0"/>
          <a:chOff x="0" y="0"/>
          <a:chExt cx="0" cy="0"/>
        </a:xfrm>
      </p:grpSpPr>
      <p:sp>
        <p:nvSpPr>
          <p:cNvPr id="36" name="Rectangle 35"/>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6" name="Picture - 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4200" y="0"/>
            <a:ext cx="6985000" cy="6400800"/>
          </a:xfrm>
          <a:prstGeom prst="rect">
            <a:avLst/>
          </a:prstGeom>
        </p:spPr>
      </p:pic>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at-Hash"/>
          <p:cNvCxnSpPr/>
          <p:nvPr/>
        </p:nvCxnSpPr>
        <p:spPr>
          <a:xfrm rot="10800000" flipH="1">
            <a:off x="6883410" y="5044641"/>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at-Hash"/>
          <p:cNvCxnSpPr/>
          <p:nvPr/>
        </p:nvCxnSpPr>
        <p:spPr>
          <a:xfrm rot="10800000" flipH="1">
            <a:off x="6883410" y="3200400"/>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at-Hash"/>
          <p:cNvCxnSpPr/>
          <p:nvPr/>
        </p:nvCxnSpPr>
        <p:spPr>
          <a:xfrm rot="10800000" flipH="1">
            <a:off x="6883411" y="1497931"/>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 Stat 3"/>
          <p:cNvSpPr>
            <a:spLocks noGrp="1"/>
          </p:cNvSpPr>
          <p:nvPr>
            <p:ph type="body" sz="quarter" idx="30" hasCustomPrompt="1"/>
          </p:nvPr>
        </p:nvSpPr>
        <p:spPr>
          <a:xfrm>
            <a:off x="7366000" y="4242242"/>
            <a:ext cx="2567521" cy="1604798"/>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7" name="Text Placeholder - Stat 2"/>
          <p:cNvSpPr>
            <a:spLocks noGrp="1"/>
          </p:cNvSpPr>
          <p:nvPr>
            <p:ph type="body" sz="quarter" idx="29" hasCustomPrompt="1"/>
          </p:nvPr>
        </p:nvSpPr>
        <p:spPr>
          <a:xfrm>
            <a:off x="7366000" y="2398001"/>
            <a:ext cx="2567521" cy="1604798"/>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6" name="Text Placeholder - Stat 1"/>
          <p:cNvSpPr>
            <a:spLocks noGrp="1"/>
          </p:cNvSpPr>
          <p:nvPr>
            <p:ph type="body" sz="quarter" idx="28" hasCustomPrompt="1"/>
          </p:nvPr>
        </p:nvSpPr>
        <p:spPr>
          <a:xfrm>
            <a:off x="7366000" y="695532"/>
            <a:ext cx="2567521" cy="1604798"/>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grpSp>
        <p:nvGrpSpPr>
          <p:cNvPr id="77" name="DEEP"/>
          <p:cNvGrpSpPr>
            <a:grpSpLocks noChangeAspect="1"/>
          </p:cNvGrpSpPr>
          <p:nvPr/>
        </p:nvGrpSpPr>
        <p:grpSpPr>
          <a:xfrm>
            <a:off x="6070176" y="876576"/>
            <a:ext cx="413691" cy="4645152"/>
            <a:chOff x="8970963" y="438150"/>
            <a:chExt cx="444500" cy="4991101"/>
          </a:xfrm>
          <a:solidFill>
            <a:schemeClr val="accent2"/>
          </a:solidFill>
        </p:grpSpPr>
        <p:sp>
          <p:nvSpPr>
            <p:cNvPr id="78"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9" name="Title Placeholder - Mid"/>
          <p:cNvSpPr>
            <a:spLocks noGrp="1"/>
          </p:cNvSpPr>
          <p:nvPr>
            <p:ph type="title"/>
          </p:nvPr>
        </p:nvSpPr>
        <p:spPr>
          <a:xfrm>
            <a:off x="660400" y="457200"/>
            <a:ext cx="3352798" cy="2057400"/>
          </a:xfrm>
        </p:spPr>
        <p:txBody>
          <a:bodyPr anchor="b"/>
          <a:lstStyle>
            <a:lvl1pPr>
              <a:defRPr>
                <a:solidFill>
                  <a:schemeClr val="bg1"/>
                </a:solidFill>
              </a:defRPr>
            </a:lvl1pPr>
          </a:lstStyle>
          <a:p>
            <a:endParaRPr lang="en-US" dirty="0"/>
          </a:p>
        </p:txBody>
      </p:sp>
      <p:sp>
        <p:nvSpPr>
          <p:cNvPr id="2" name="Footer Placeholder 1"/>
          <p:cNvSpPr>
            <a:spLocks noGrp="1"/>
          </p:cNvSpPr>
          <p:nvPr>
            <p:ph type="ftr" sz="quarter" idx="31"/>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2"/>
          </p:nvPr>
        </p:nvSpPr>
        <p:spPr/>
        <p:txBody>
          <a:bodyPr/>
          <a:lstStyle/>
          <a:p>
            <a:fld id="{D80659BF-CB79-4A8E-8A5E-9707540CF6F7}" type="slidenum">
              <a:rPr lang="en-US" smtClean="0"/>
              <a:pPr/>
              <a:t>‹#›</a:t>
            </a:fld>
            <a:endParaRPr lang="en-US" dirty="0"/>
          </a:p>
        </p:txBody>
      </p:sp>
      <p:sp>
        <p:nvSpPr>
          <p:cNvPr id="30" name="Reach"/>
          <p:cNvSpPr txBox="1">
            <a:spLocks/>
          </p:cNvSpPr>
          <p:nvPr/>
        </p:nvSpPr>
        <p:spPr>
          <a:xfrm>
            <a:off x="660400" y="3200400"/>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b="0" i="0" dirty="0" smtClean="0">
                <a:solidFill>
                  <a:schemeClr val="bg1"/>
                </a:solidFill>
                <a:latin typeface="+mj-lt"/>
              </a:rPr>
              <a:t>Expertise</a:t>
            </a:r>
            <a:endParaRPr lang="en-US" sz="4200" b="0" i="0" dirty="0">
              <a:solidFill>
                <a:schemeClr val="bg1"/>
              </a:solidFill>
              <a:latin typeface="+mj-lt"/>
            </a:endParaRPr>
          </a:p>
        </p:txBody>
      </p:sp>
      <p:sp>
        <p:nvSpPr>
          <p:cNvPr id="34" name="Text - GrandCanyon"/>
          <p:cNvSpPr txBox="1"/>
          <p:nvPr/>
        </p:nvSpPr>
        <p:spPr>
          <a:xfrm>
            <a:off x="660400" y="4316988"/>
            <a:ext cx="3352799" cy="1443938"/>
          </a:xfrm>
          <a:prstGeom prst="rect">
            <a:avLst/>
          </a:prstGeom>
          <a:noFill/>
        </p:spPr>
        <p:txBody>
          <a:bodyPr wrap="square" lIns="0" tIns="0" rIns="0" bIns="0" rtlCol="0">
            <a:noAutofit/>
          </a:bodyPr>
          <a:lstStyle/>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Crater Lake—</a:t>
            </a:r>
          </a:p>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A monument to perseverance, </a:t>
            </a:r>
            <a:br>
              <a:rPr kumimoji="0" lang="en-US" sz="1600" b="0" i="1" u="none" strike="noStrike" kern="1200" cap="none" spc="0" normalizeH="0" baseline="0" noProof="0" dirty="0" smtClean="0">
                <a:ln>
                  <a:noFill/>
                </a:ln>
                <a:solidFill>
                  <a:srgbClr val="ADCCC6"/>
                </a:solidFill>
                <a:effectLst/>
                <a:uLnTx/>
                <a:uFillTx/>
                <a:latin typeface="Georgia"/>
                <a:ea typeface="+mn-ea"/>
                <a:cs typeface="+mn-cs"/>
              </a:rPr>
            </a:b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North America’s deepest lake filled to 1,949 feet over 720 years. </a:t>
            </a:r>
            <a:endParaRPr kumimoji="0" lang="en-US" sz="1600" b="0" i="1" u="none" strike="noStrike" kern="1200" cap="none" spc="0" normalizeH="0" baseline="0" noProof="0" dirty="0">
              <a:ln>
                <a:noFill/>
              </a:ln>
              <a:solidFill>
                <a:srgbClr val="ADCCC6"/>
              </a:solidFill>
              <a:effectLst/>
              <a:uLnTx/>
              <a:uFillTx/>
              <a:latin typeface="Georgia"/>
              <a:ea typeface="+mn-ea"/>
              <a:cs typeface="+mn-cs"/>
            </a:endParaRPr>
          </a:p>
        </p:txBody>
      </p:sp>
      <p:cxnSp>
        <p:nvCxnSpPr>
          <p:cNvPr id="28" name="Stat-Bar"/>
          <p:cNvCxnSpPr/>
          <p:nvPr userDrawn="1"/>
        </p:nvCxnSpPr>
        <p:spPr>
          <a:xfrm flipV="1">
            <a:off x="6883410" y="679566"/>
            <a:ext cx="0" cy="50416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31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TATS (G) - Deep Expertise 4">
    <p:bg>
      <p:bgPr>
        <a:solidFill>
          <a:schemeClr val="accent1"/>
        </a:solidFill>
        <a:effectLst/>
      </p:bgPr>
    </p:bg>
    <p:spTree>
      <p:nvGrpSpPr>
        <p:cNvPr id="1" name=""/>
        <p:cNvGrpSpPr/>
        <p:nvPr/>
      </p:nvGrpSpPr>
      <p:grpSpPr>
        <a:xfrm>
          <a:off x="0" y="0"/>
          <a:ext cx="0" cy="0"/>
          <a:chOff x="0" y="0"/>
          <a:chExt cx="0" cy="0"/>
        </a:xfrm>
      </p:grpSpPr>
      <p:sp>
        <p:nvSpPr>
          <p:cNvPr id="37" name="Rectangle 36"/>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7" name="Picture-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5788" y="0"/>
            <a:ext cx="6985000" cy="6400800"/>
          </a:xfrm>
          <a:prstGeom prst="rect">
            <a:avLst/>
          </a:prstGeom>
        </p:spPr>
      </p:pic>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Title Placeholder - Mid"/>
          <p:cNvSpPr>
            <a:spLocks noGrp="1"/>
          </p:cNvSpPr>
          <p:nvPr>
            <p:ph type="title"/>
          </p:nvPr>
        </p:nvSpPr>
        <p:spPr>
          <a:xfrm>
            <a:off x="660400" y="457200"/>
            <a:ext cx="3352799" cy="2057400"/>
          </a:xfrm>
        </p:spPr>
        <p:txBody>
          <a:bodyPr anchor="b"/>
          <a:lstStyle>
            <a:lvl1pPr>
              <a:defRPr>
                <a:solidFill>
                  <a:schemeClr val="bg1"/>
                </a:solidFill>
              </a:defRPr>
            </a:lvl1pPr>
          </a:lstStyle>
          <a:p>
            <a:endParaRPr lang="en-US" dirty="0"/>
          </a:p>
        </p:txBody>
      </p:sp>
      <p:cxnSp>
        <p:nvCxnSpPr>
          <p:cNvPr id="57" name="Stat-Hash"/>
          <p:cNvCxnSpPr/>
          <p:nvPr/>
        </p:nvCxnSpPr>
        <p:spPr>
          <a:xfrm rot="10800000" flipH="1">
            <a:off x="6888915" y="5134077"/>
            <a:ext cx="2103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10800000" flipH="1">
            <a:off x="6888915" y="3818980"/>
            <a:ext cx="2103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at-Hash"/>
          <p:cNvCxnSpPr/>
          <p:nvPr/>
        </p:nvCxnSpPr>
        <p:spPr>
          <a:xfrm rot="10800000" flipH="1">
            <a:off x="6888915" y="1197577"/>
            <a:ext cx="2103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at-Hash"/>
          <p:cNvCxnSpPr/>
          <p:nvPr/>
        </p:nvCxnSpPr>
        <p:spPr>
          <a:xfrm rot="10800000" flipH="1">
            <a:off x="6888915" y="2512675"/>
            <a:ext cx="2103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 Placeholder - Stat4"/>
          <p:cNvSpPr>
            <a:spLocks noGrp="1"/>
          </p:cNvSpPr>
          <p:nvPr>
            <p:ph type="body" sz="quarter" idx="30" hasCustomPrompt="1"/>
          </p:nvPr>
        </p:nvSpPr>
        <p:spPr>
          <a:xfrm>
            <a:off x="7372026" y="4561954"/>
            <a:ext cx="2891680" cy="1144242"/>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58" name="Text Placeholder - Stat3"/>
          <p:cNvSpPr>
            <a:spLocks noGrp="1"/>
          </p:cNvSpPr>
          <p:nvPr>
            <p:ph type="body" sz="quarter" idx="29" hasCustomPrompt="1"/>
          </p:nvPr>
        </p:nvSpPr>
        <p:spPr>
          <a:xfrm>
            <a:off x="7372026" y="3246857"/>
            <a:ext cx="2891680" cy="1144242"/>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0" name="Text Placeholder - Stat2"/>
          <p:cNvSpPr>
            <a:spLocks noGrp="1"/>
          </p:cNvSpPr>
          <p:nvPr>
            <p:ph type="body" sz="quarter" idx="27" hasCustomPrompt="1"/>
          </p:nvPr>
        </p:nvSpPr>
        <p:spPr>
          <a:xfrm>
            <a:off x="7372026" y="1940552"/>
            <a:ext cx="2891680" cy="1144242"/>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1" name="Text Placeholder - Stat1"/>
          <p:cNvSpPr>
            <a:spLocks noGrp="1"/>
          </p:cNvSpPr>
          <p:nvPr>
            <p:ph type="body" sz="quarter" idx="28" hasCustomPrompt="1"/>
          </p:nvPr>
        </p:nvSpPr>
        <p:spPr>
          <a:xfrm>
            <a:off x="7372026" y="625455"/>
            <a:ext cx="2891680" cy="1144242"/>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2" name="Footer Placeholder 1"/>
          <p:cNvSpPr>
            <a:spLocks noGrp="1"/>
          </p:cNvSpPr>
          <p:nvPr>
            <p:ph type="ftr" sz="quarter" idx="31"/>
          </p:nvPr>
        </p:nvSpPr>
        <p:spPr/>
        <p:txBody>
          <a:bodyPr/>
          <a:lstStyle/>
          <a:p>
            <a:r>
              <a:rPr lang="en-US" dirty="0" smtClean="0"/>
              <a:t>[ to edit Footer; go "Insert" (tab) &gt; "Header &amp; Footer" ]</a:t>
            </a:r>
            <a:endParaRPr lang="en-US" dirty="0"/>
          </a:p>
        </p:txBody>
      </p:sp>
      <p:sp>
        <p:nvSpPr>
          <p:cNvPr id="3" name="Slide Number Placeholder 2"/>
          <p:cNvSpPr>
            <a:spLocks noGrp="1"/>
          </p:cNvSpPr>
          <p:nvPr>
            <p:ph type="sldNum" sz="quarter" idx="32"/>
          </p:nvPr>
        </p:nvSpPr>
        <p:spPr/>
        <p:txBody>
          <a:bodyPr/>
          <a:lstStyle/>
          <a:p>
            <a:fld id="{D80659BF-CB79-4A8E-8A5E-9707540CF6F7}" type="slidenum">
              <a:rPr lang="en-US" smtClean="0"/>
              <a:pPr/>
              <a:t>‹#›</a:t>
            </a:fld>
            <a:endParaRPr lang="en-US" dirty="0"/>
          </a:p>
        </p:txBody>
      </p:sp>
      <p:sp>
        <p:nvSpPr>
          <p:cNvPr id="35" name="Reach"/>
          <p:cNvSpPr txBox="1">
            <a:spLocks/>
          </p:cNvSpPr>
          <p:nvPr/>
        </p:nvSpPr>
        <p:spPr>
          <a:xfrm>
            <a:off x="660400" y="3200400"/>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b="0" i="0" dirty="0" smtClean="0">
                <a:solidFill>
                  <a:schemeClr val="bg1"/>
                </a:solidFill>
                <a:latin typeface="+mj-lt"/>
              </a:rPr>
              <a:t>Expertise</a:t>
            </a:r>
            <a:endParaRPr lang="en-US" sz="4200" b="0" i="0" dirty="0">
              <a:solidFill>
                <a:schemeClr val="bg1"/>
              </a:solidFill>
              <a:latin typeface="+mj-lt"/>
            </a:endParaRPr>
          </a:p>
        </p:txBody>
      </p:sp>
      <p:sp>
        <p:nvSpPr>
          <p:cNvPr id="36" name="Text - GrandCanyon"/>
          <p:cNvSpPr txBox="1"/>
          <p:nvPr/>
        </p:nvSpPr>
        <p:spPr>
          <a:xfrm>
            <a:off x="660400" y="4316988"/>
            <a:ext cx="3352799" cy="1443938"/>
          </a:xfrm>
          <a:prstGeom prst="rect">
            <a:avLst/>
          </a:prstGeom>
          <a:noFill/>
        </p:spPr>
        <p:txBody>
          <a:bodyPr wrap="square" lIns="0" tIns="0" rIns="0" bIns="0" rtlCol="0">
            <a:noAutofit/>
          </a:bodyPr>
          <a:lstStyle/>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Crater Lake—</a:t>
            </a:r>
          </a:p>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A monument to perseverance, </a:t>
            </a:r>
            <a:br>
              <a:rPr kumimoji="0" lang="en-US" sz="1600" b="0" i="1" u="none" strike="noStrike" kern="1200" cap="none" spc="0" normalizeH="0" baseline="0" noProof="0" dirty="0" smtClean="0">
                <a:ln>
                  <a:noFill/>
                </a:ln>
                <a:solidFill>
                  <a:srgbClr val="ADCCC6"/>
                </a:solidFill>
                <a:effectLst/>
                <a:uLnTx/>
                <a:uFillTx/>
                <a:latin typeface="Georgia"/>
                <a:ea typeface="+mn-ea"/>
                <a:cs typeface="+mn-cs"/>
              </a:rPr>
            </a:b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North America’s deepest lake filled to 1,949 feet over 720 years. </a:t>
            </a:r>
            <a:endParaRPr kumimoji="0" lang="en-US" sz="1600" b="0" i="1" u="none" strike="noStrike" kern="1200" cap="none" spc="0" normalizeH="0" baseline="0" noProof="0" dirty="0">
              <a:ln>
                <a:noFill/>
              </a:ln>
              <a:solidFill>
                <a:srgbClr val="ADCCC6"/>
              </a:solidFill>
              <a:effectLst/>
              <a:uLnTx/>
              <a:uFillTx/>
              <a:latin typeface="Georgia"/>
              <a:ea typeface="+mn-ea"/>
              <a:cs typeface="+mn-cs"/>
            </a:endParaRPr>
          </a:p>
        </p:txBody>
      </p:sp>
      <p:grpSp>
        <p:nvGrpSpPr>
          <p:cNvPr id="33" name="DEEP"/>
          <p:cNvGrpSpPr>
            <a:grpSpLocks noChangeAspect="1"/>
          </p:cNvGrpSpPr>
          <p:nvPr/>
        </p:nvGrpSpPr>
        <p:grpSpPr>
          <a:xfrm>
            <a:off x="6070176" y="876576"/>
            <a:ext cx="413691" cy="4645152"/>
            <a:chOff x="8970963" y="438150"/>
            <a:chExt cx="444500" cy="4991101"/>
          </a:xfrm>
          <a:solidFill>
            <a:schemeClr val="accent2"/>
          </a:solidFill>
        </p:grpSpPr>
        <p:sp>
          <p:nvSpPr>
            <p:cNvPr id="34"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32" name="Stat-Bar"/>
          <p:cNvCxnSpPr/>
          <p:nvPr userDrawn="1"/>
        </p:nvCxnSpPr>
        <p:spPr>
          <a:xfrm flipV="1">
            <a:off x="6883410" y="679566"/>
            <a:ext cx="0" cy="50416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66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26" Type="http://schemas.openxmlformats.org/officeDocument/2006/relationships/slideLayout" Target="../slideLayouts/slideLayout126.xml"/><Relationship Id="rId134" Type="http://schemas.openxmlformats.org/officeDocument/2006/relationships/slideLayout" Target="../slideLayouts/slideLayout13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theme" Target="../theme/theme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0" y="6019801"/>
            <a:ext cx="385536" cy="381000"/>
          </a:xfrm>
          <a:prstGeom prst="rect">
            <a:avLst/>
          </a:prstGeom>
        </p:spPr>
        <p:txBody>
          <a:bodyPr vert="horz" lIns="0" tIns="0" rIns="0" bIns="0" rtlCol="0" anchor="ctr">
            <a:noAutofit/>
          </a:bodyPr>
          <a:lstStyle>
            <a:lvl1pPr algn="r">
              <a:defRPr sz="1100" b="1">
                <a:solidFill>
                  <a:schemeClr val="accent6">
                    <a:lumMod val="75000"/>
                  </a:schemeClr>
                </a:solidFill>
                <a:latin typeface="+mn-lt"/>
                <a:cs typeface="Arial" panose="020B0604020202020204" pitchFamily="34" charset="0"/>
              </a:defRPr>
            </a:lvl1pPr>
          </a:lstStyle>
          <a:p>
            <a:fld id="{D80659BF-CB79-4A8E-8A5E-9707540CF6F7}" type="slidenum">
              <a:rPr lang="en-US" smtClean="0"/>
              <a:pPr/>
              <a:t>‹#›</a:t>
            </a:fld>
            <a:endParaRPr lang="en-US" dirty="0"/>
          </a:p>
        </p:txBody>
      </p:sp>
      <p:sp>
        <p:nvSpPr>
          <p:cNvPr id="5" name="Footer Placeholder"/>
          <p:cNvSpPr>
            <a:spLocks noGrp="1"/>
          </p:cNvSpPr>
          <p:nvPr>
            <p:ph type="ftr" sz="quarter" idx="3"/>
          </p:nvPr>
        </p:nvSpPr>
        <p:spPr>
          <a:xfrm rot="5400000">
            <a:off x="2050430" y="4438031"/>
            <a:ext cx="380998" cy="3544539"/>
          </a:xfrm>
          <a:prstGeom prst="rect">
            <a:avLst/>
          </a:prstGeom>
        </p:spPr>
        <p:txBody>
          <a:bodyPr vert="vert270" lIns="0" tIns="0" rIns="0" bIns="0" rtlCol="0" anchor="ctr">
            <a:noAutofit/>
          </a:bodyPr>
          <a:lstStyle>
            <a:lvl1pPr algn="l">
              <a:defRPr sz="1100" i="0">
                <a:solidFill>
                  <a:schemeClr val="accent6">
                    <a:lumMod val="75000"/>
                  </a:schemeClr>
                </a:solidFill>
                <a:latin typeface="+mn-lt"/>
                <a:cs typeface="Arial" panose="020B0604020202020204" pitchFamily="34" charset="0"/>
              </a:defRPr>
            </a:lvl1pPr>
          </a:lstStyle>
          <a:p>
            <a:r>
              <a:rPr lang="en-US" dirty="0" smtClean="0"/>
              <a:t>[ to edit Footer; go "Insert" (tab) &gt; "Header &amp; Footer" ]</a:t>
            </a:r>
            <a:endParaRPr lang="en-US" dirty="0"/>
          </a:p>
        </p:txBody>
      </p:sp>
      <p:sp>
        <p:nvSpPr>
          <p:cNvPr id="3" name="Text Placeholder"/>
          <p:cNvSpPr>
            <a:spLocks noGrp="1"/>
          </p:cNvSpPr>
          <p:nvPr>
            <p:ph type="body" idx="1"/>
          </p:nvPr>
        </p:nvSpPr>
        <p:spPr>
          <a:xfrm>
            <a:off x="4395789" y="1524000"/>
            <a:ext cx="6323012" cy="4495800"/>
          </a:xfrm>
          <a:prstGeom prst="rect">
            <a:avLst/>
          </a:prstGeom>
        </p:spPr>
        <p:txBody>
          <a:bodyPr vert="horz" lIns="0" tIns="0" rIns="0" bIns="0" spcCol="274320" rtlCol="0">
            <a:noAutofit/>
          </a:bodyPr>
          <a:lstStyle/>
          <a:p>
            <a:pPr lvl="0"/>
            <a:r>
              <a:rPr lang="en-US" dirty="0"/>
              <a:t>Header 1/Intro text</a:t>
            </a:r>
          </a:p>
          <a:p>
            <a:pPr lvl="1"/>
            <a:r>
              <a:rPr lang="en-US" dirty="0"/>
              <a:t>Header 2</a:t>
            </a:r>
          </a:p>
          <a:p>
            <a:pPr lvl="2"/>
            <a:r>
              <a:rPr lang="en-US" dirty="0"/>
              <a:t>Body copy</a:t>
            </a:r>
          </a:p>
          <a:p>
            <a:pPr lvl="3"/>
            <a:r>
              <a:rPr lang="en-US" dirty="0"/>
              <a:t>List 1</a:t>
            </a:r>
          </a:p>
          <a:p>
            <a:pPr lvl="4"/>
            <a:r>
              <a:rPr lang="en-US" dirty="0"/>
              <a:t>List 2</a:t>
            </a:r>
          </a:p>
          <a:p>
            <a:pPr lvl="5"/>
            <a:r>
              <a:rPr lang="en-US" dirty="0"/>
              <a:t>List 3</a:t>
            </a:r>
          </a:p>
        </p:txBody>
      </p:sp>
      <p:sp>
        <p:nvSpPr>
          <p:cNvPr id="2" name="Title Placeholder"/>
          <p:cNvSpPr>
            <a:spLocks noGrp="1"/>
          </p:cNvSpPr>
          <p:nvPr>
            <p:ph type="title"/>
          </p:nvPr>
        </p:nvSpPr>
        <p:spPr>
          <a:xfrm>
            <a:off x="660400" y="457201"/>
            <a:ext cx="10058400" cy="685800"/>
          </a:xfrm>
          <a:prstGeom prst="rect">
            <a:avLst/>
          </a:prstGeom>
        </p:spPr>
        <p:txBody>
          <a:bodyPr vert="horz" lIns="0" tIns="0" rIns="0" bIns="0" rtlCol="0" anchor="b">
            <a:noAutofit/>
          </a:bodyPr>
          <a:lstStyle/>
          <a:p>
            <a:endParaRPr lang="en-US" dirty="0"/>
          </a:p>
        </p:txBody>
      </p:sp>
      <p:sp>
        <p:nvSpPr>
          <p:cNvPr id="7" name="Freeform 6"/>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cxnSp>
        <p:nvCxnSpPr>
          <p:cNvPr id="22" name="RuleLine - Top"/>
          <p:cNvCxnSpPr/>
          <p:nvPr userDrawn="1"/>
        </p:nvCxnSpPr>
        <p:spPr>
          <a:xfrm>
            <a:off x="672029" y="1330452"/>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uleLine - Mid"/>
          <p:cNvCxnSpPr/>
          <p:nvPr userDrawn="1"/>
        </p:nvCxnSpPr>
        <p:spPr>
          <a:xfrm>
            <a:off x="660401"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435542"/>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92" r:id="rId3"/>
    <p:sldLayoutId id="2147484093" r:id="rId4"/>
    <p:sldLayoutId id="2147484015" r:id="rId5"/>
    <p:sldLayoutId id="2147483987" r:id="rId6"/>
    <p:sldLayoutId id="2147484126" r:id="rId7"/>
    <p:sldLayoutId id="2147484102" r:id="rId8"/>
    <p:sldLayoutId id="2147484103" r:id="rId9"/>
    <p:sldLayoutId id="2147484104" r:id="rId10"/>
    <p:sldLayoutId id="2147484014" r:id="rId11"/>
    <p:sldLayoutId id="2147483986" r:id="rId12"/>
    <p:sldLayoutId id="2147484013" r:id="rId13"/>
    <p:sldLayoutId id="2147484001" r:id="rId14"/>
    <p:sldLayoutId id="2147484002" r:id="rId15"/>
    <p:sldLayoutId id="2147484009" r:id="rId16"/>
    <p:sldLayoutId id="2147484000" r:id="rId17"/>
    <p:sldLayoutId id="2147483995" r:id="rId18"/>
    <p:sldLayoutId id="2147484105" r:id="rId19"/>
    <p:sldLayoutId id="2147484106" r:id="rId20"/>
    <p:sldLayoutId id="2147484107" r:id="rId21"/>
    <p:sldLayoutId id="2147484030" r:id="rId22"/>
    <p:sldLayoutId id="2147484100" r:id="rId23"/>
    <p:sldLayoutId id="2147484008" r:id="rId24"/>
    <p:sldLayoutId id="2147484108" r:id="rId25"/>
    <p:sldLayoutId id="2147484109" r:id="rId26"/>
    <p:sldLayoutId id="2147484110" r:id="rId27"/>
    <p:sldLayoutId id="2147484029" r:id="rId28"/>
    <p:sldLayoutId id="2147484101" r:id="rId29"/>
    <p:sldLayoutId id="2147483996" r:id="rId30"/>
    <p:sldLayoutId id="2147484111" r:id="rId31"/>
    <p:sldLayoutId id="2147484112" r:id="rId32"/>
    <p:sldLayoutId id="2147484113" r:id="rId33"/>
    <p:sldLayoutId id="2147484010" r:id="rId34"/>
    <p:sldLayoutId id="2147483983" r:id="rId35"/>
    <p:sldLayoutId id="2147484011" r:id="rId36"/>
    <p:sldLayoutId id="2147483984" r:id="rId37"/>
    <p:sldLayoutId id="2147484127" r:id="rId38"/>
    <p:sldLayoutId id="2147484128" r:id="rId39"/>
    <p:sldLayoutId id="2147484129" r:id="rId40"/>
    <p:sldLayoutId id="2147484130" r:id="rId41"/>
    <p:sldLayoutId id="2147484131" r:id="rId42"/>
    <p:sldLayoutId id="2147484132" r:id="rId43"/>
    <p:sldLayoutId id="2147484020" r:id="rId44"/>
    <p:sldLayoutId id="2147483992" r:id="rId45"/>
    <p:sldLayoutId id="2147484017" r:id="rId46"/>
    <p:sldLayoutId id="2147483989" r:id="rId47"/>
    <p:sldLayoutId id="2147484021" r:id="rId48"/>
    <p:sldLayoutId id="2147483993" r:id="rId49"/>
    <p:sldLayoutId id="2147484018" r:id="rId50"/>
    <p:sldLayoutId id="2147483990" r:id="rId51"/>
    <p:sldLayoutId id="2147484022" r:id="rId52"/>
    <p:sldLayoutId id="2147483994" r:id="rId53"/>
    <p:sldLayoutId id="2147484019" r:id="rId54"/>
    <p:sldLayoutId id="2147483991" r:id="rId55"/>
    <p:sldLayoutId id="2147484023" r:id="rId56"/>
    <p:sldLayoutId id="2147484114" r:id="rId57"/>
    <p:sldLayoutId id="2147484024" r:id="rId58"/>
    <p:sldLayoutId id="2147484004" r:id="rId59"/>
    <p:sldLayoutId id="2147484124" r:id="rId60"/>
    <p:sldLayoutId id="2147484125" r:id="rId61"/>
    <p:sldLayoutId id="2147484072" r:id="rId62"/>
    <p:sldLayoutId id="2147484069" r:id="rId63"/>
    <p:sldLayoutId id="2147484025" r:id="rId64"/>
    <p:sldLayoutId id="2147484005" r:id="rId65"/>
    <p:sldLayoutId id="2147484026" r:id="rId66"/>
    <p:sldLayoutId id="2147484006" r:id="rId67"/>
    <p:sldLayoutId id="2147484070" r:id="rId68"/>
    <p:sldLayoutId id="2147484071" r:id="rId69"/>
    <p:sldLayoutId id="2147484027" r:id="rId70"/>
    <p:sldLayoutId id="2147484007" r:id="rId71"/>
    <p:sldLayoutId id="2147484117" r:id="rId72"/>
    <p:sldLayoutId id="2147484118" r:id="rId73"/>
    <p:sldLayoutId id="2147484073" r:id="rId74"/>
    <p:sldLayoutId id="2147484067" r:id="rId75"/>
    <p:sldLayoutId id="2147484119" r:id="rId76"/>
    <p:sldLayoutId id="2147484120" r:id="rId77"/>
    <p:sldLayoutId id="2147484057" r:id="rId78"/>
    <p:sldLayoutId id="2147484122" r:id="rId79"/>
    <p:sldLayoutId id="2147484121" r:id="rId80"/>
    <p:sldLayoutId id="2147484056" r:id="rId81"/>
    <p:sldLayoutId id="2147484033" r:id="rId82"/>
    <p:sldLayoutId id="2147483999" r:id="rId83"/>
    <p:sldLayoutId id="2147484095" r:id="rId84"/>
    <p:sldLayoutId id="2147484094" r:id="rId85"/>
    <p:sldLayoutId id="2147484133" r:id="rId86"/>
    <p:sldLayoutId id="2147484134" r:id="rId87"/>
    <p:sldLayoutId id="2147484034" r:id="rId88"/>
    <p:sldLayoutId id="2147484035" r:id="rId89"/>
    <p:sldLayoutId id="2147484041" r:id="rId90"/>
    <p:sldLayoutId id="2147484038" r:id="rId91"/>
    <p:sldLayoutId id="2147484042" r:id="rId92"/>
    <p:sldLayoutId id="2147484039" r:id="rId93"/>
    <p:sldLayoutId id="2147484043" r:id="rId94"/>
    <p:sldLayoutId id="2147484040" r:id="rId95"/>
    <p:sldLayoutId id="2147484083" r:id="rId96"/>
    <p:sldLayoutId id="2147484044" r:id="rId97"/>
    <p:sldLayoutId id="2147484045" r:id="rId98"/>
    <p:sldLayoutId id="2147484046" r:id="rId99"/>
    <p:sldLayoutId id="2147484047" r:id="rId100"/>
    <p:sldLayoutId id="2147484048" r:id="rId101"/>
    <p:sldLayoutId id="2147484049" r:id="rId102"/>
    <p:sldLayoutId id="2147484123" r:id="rId103"/>
    <p:sldLayoutId id="2147484051" r:id="rId104"/>
    <p:sldLayoutId id="2147484052" r:id="rId105"/>
    <p:sldLayoutId id="2147484050" r:id="rId106"/>
    <p:sldLayoutId id="2147484053" r:id="rId107"/>
    <p:sldLayoutId id="2147484054" r:id="rId108"/>
    <p:sldLayoutId id="2147484055" r:id="rId109"/>
    <p:sldLayoutId id="2147484059" r:id="rId110"/>
    <p:sldLayoutId id="2147484058" r:id="rId111"/>
    <p:sldLayoutId id="2147484060" r:id="rId112"/>
    <p:sldLayoutId id="2147484063" r:id="rId113"/>
    <p:sldLayoutId id="2147484061" r:id="rId114"/>
    <p:sldLayoutId id="2147484064" r:id="rId115"/>
    <p:sldLayoutId id="2147484062" r:id="rId116"/>
    <p:sldLayoutId id="2147484065" r:id="rId117"/>
    <p:sldLayoutId id="2147484135" r:id="rId118"/>
    <p:sldLayoutId id="2147484136" r:id="rId119"/>
    <p:sldLayoutId id="2147484080" r:id="rId120"/>
    <p:sldLayoutId id="2147484036" r:id="rId121"/>
    <p:sldLayoutId id="2147484037" r:id="rId122"/>
    <p:sldLayoutId id="2147484115" r:id="rId123"/>
    <p:sldLayoutId id="2147484116" r:id="rId124"/>
    <p:sldLayoutId id="2147484137" r:id="rId125"/>
    <p:sldLayoutId id="2147484138" r:id="rId126"/>
    <p:sldLayoutId id="2147484139" r:id="rId127"/>
    <p:sldLayoutId id="2147484140" r:id="rId128"/>
    <p:sldLayoutId id="2147484141" r:id="rId129"/>
    <p:sldLayoutId id="2147484142" r:id="rId130"/>
    <p:sldLayoutId id="2147484143" r:id="rId131"/>
    <p:sldLayoutId id="2147484144" r:id="rId132"/>
    <p:sldLayoutId id="2147484145" r:id="rId133"/>
    <p:sldLayoutId id="2147484146" r:id="rId134"/>
    <p:sldLayoutId id="2147484147" r:id="rId1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marL="0" indent="0" algn="l" defTabSz="884964" rtl="0" eaLnBrk="1" latinLnBrk="0" hangingPunct="1">
        <a:lnSpc>
          <a:spcPct val="100000"/>
        </a:lnSpc>
        <a:spcBef>
          <a:spcPct val="0"/>
        </a:spcBef>
        <a:buNone/>
        <a:defRPr sz="4200" kern="1200" baseline="0">
          <a:solidFill>
            <a:schemeClr val="tx2"/>
          </a:solidFill>
          <a:latin typeface="+mj-lt"/>
          <a:ea typeface="+mj-ea"/>
          <a:cs typeface="Arial" panose="020B0604020202020204" pitchFamily="34" charset="0"/>
        </a:defRPr>
      </a:lvl1pPr>
    </p:titleStyle>
    <p:bodyStyle>
      <a:lvl1pPr marL="0" indent="0" algn="l" defTabSz="884964" rtl="0" eaLnBrk="1" latinLnBrk="0" hangingPunct="1">
        <a:lnSpc>
          <a:spcPct val="100000"/>
        </a:lnSpc>
        <a:spcBef>
          <a:spcPts val="1800"/>
        </a:spcBef>
        <a:spcAft>
          <a:spcPts val="1200"/>
        </a:spcAft>
        <a:buFont typeface="Arial" panose="020B0604020202020204" pitchFamily="34" charset="0"/>
        <a:buNone/>
        <a:defRPr sz="32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ct val="100000"/>
        </a:lnSpc>
        <a:spcBef>
          <a:spcPts val="1200"/>
        </a:spcBef>
        <a:spcAft>
          <a:spcPts val="200"/>
        </a:spcAft>
        <a:buFontTx/>
        <a:buNone/>
        <a:defRPr sz="2400" b="0" kern="1200" cap="all" spc="57" baseline="0">
          <a:solidFill>
            <a:schemeClr val="bg2">
              <a:lumMod val="75000"/>
            </a:schemeClr>
          </a:solidFill>
          <a:latin typeface="+mn-lt"/>
          <a:ea typeface="+mn-ea"/>
          <a:cs typeface="Arial" panose="020B0604020202020204" pitchFamily="34" charset="0"/>
        </a:defRPr>
      </a:lvl2pPr>
      <a:lvl3pPr marL="0" indent="0" algn="l" defTabSz="884964"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Arial" panose="020B0604020202020204" pitchFamily="34" charset="0"/>
        </a:defRPr>
      </a:lvl3pPr>
      <a:lvl4pPr marL="230188" indent="-230188" algn="l" defTabSz="884964" rtl="0" eaLnBrk="1" latinLnBrk="0" hangingPunct="1">
        <a:lnSpc>
          <a:spcPct val="100000"/>
        </a:lnSpc>
        <a:spcBef>
          <a:spcPts val="0"/>
        </a:spcBef>
        <a:spcAft>
          <a:spcPts val="800"/>
        </a:spcAft>
        <a:buClr>
          <a:schemeClr val="accent5"/>
        </a:buClr>
        <a:buFont typeface="Arial" charset="0"/>
        <a:buChar char="•"/>
        <a:tabLst/>
        <a:defRPr sz="2800" kern="1200" baseline="0">
          <a:solidFill>
            <a:schemeClr val="tx1"/>
          </a:solidFill>
          <a:latin typeface="+mn-lt"/>
          <a:ea typeface="+mn-ea"/>
          <a:cs typeface="Arial" panose="020B0604020202020204" pitchFamily="34" charset="0"/>
        </a:defRPr>
      </a:lvl4pPr>
      <a:lvl5pPr marL="460375" indent="-254000" algn="l" defTabSz="884964" rtl="0" eaLnBrk="1" latinLnBrk="0" hangingPunct="1">
        <a:lnSpc>
          <a:spcPct val="100000"/>
        </a:lnSpc>
        <a:spcBef>
          <a:spcPts val="0"/>
        </a:spcBef>
        <a:spcAft>
          <a:spcPts val="800"/>
        </a:spcAft>
        <a:buClr>
          <a:schemeClr val="accent5"/>
        </a:buClr>
        <a:buFont typeface="Arial" charset="0"/>
        <a:buChar char="•"/>
        <a:tabLst/>
        <a:defRPr sz="2400" kern="1200" baseline="0">
          <a:solidFill>
            <a:schemeClr val="tx2"/>
          </a:solidFill>
          <a:latin typeface="+mn-lt"/>
          <a:ea typeface="+mn-ea"/>
          <a:cs typeface="Arial" panose="020B0604020202020204" pitchFamily="34" charset="0"/>
        </a:defRPr>
      </a:lvl5pPr>
      <a:lvl6pPr marL="642938" indent="-242888" algn="l" defTabSz="884964" rtl="0" eaLnBrk="1" latinLnBrk="0" hangingPunct="1">
        <a:lnSpc>
          <a:spcPct val="100000"/>
        </a:lnSpc>
        <a:spcBef>
          <a:spcPts val="484"/>
        </a:spcBef>
        <a:buClr>
          <a:schemeClr val="accent5"/>
        </a:buClr>
        <a:buFont typeface="Arial" charset="0"/>
        <a:buChar char="•"/>
        <a:tabLst/>
        <a:defRPr sz="2400" kern="1200">
          <a:solidFill>
            <a:schemeClr val="tx2"/>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p:bodyStyle>
    <p:otherStyle>
      <a:defPPr>
        <a:defRPr lang="en-US"/>
      </a:defPPr>
      <a:lvl1pPr marL="0" algn="l" defTabSz="884964" rtl="0" eaLnBrk="1" latinLnBrk="0" hangingPunct="1">
        <a:defRPr sz="1742" kern="1200">
          <a:solidFill>
            <a:schemeClr val="tx1"/>
          </a:solidFill>
          <a:latin typeface="+mn-lt"/>
          <a:ea typeface="+mn-ea"/>
          <a:cs typeface="+mn-cs"/>
        </a:defRPr>
      </a:lvl1pPr>
      <a:lvl2pPr marL="442482" algn="l" defTabSz="884964" rtl="0" eaLnBrk="1" latinLnBrk="0" hangingPunct="1">
        <a:defRPr sz="1742" kern="1200">
          <a:solidFill>
            <a:schemeClr val="tx1"/>
          </a:solidFill>
          <a:latin typeface="+mn-lt"/>
          <a:ea typeface="+mn-ea"/>
          <a:cs typeface="+mn-cs"/>
        </a:defRPr>
      </a:lvl2pPr>
      <a:lvl3pPr marL="884964" algn="l" defTabSz="884964" rtl="0" eaLnBrk="1" latinLnBrk="0" hangingPunct="1">
        <a:defRPr sz="1742" kern="1200">
          <a:solidFill>
            <a:schemeClr val="tx1"/>
          </a:solidFill>
          <a:latin typeface="+mn-lt"/>
          <a:ea typeface="+mn-ea"/>
          <a:cs typeface="+mn-cs"/>
        </a:defRPr>
      </a:lvl3pPr>
      <a:lvl4pPr marL="1327446" algn="l" defTabSz="884964" rtl="0" eaLnBrk="1" latinLnBrk="0" hangingPunct="1">
        <a:defRPr sz="1742" kern="1200">
          <a:solidFill>
            <a:schemeClr val="tx1"/>
          </a:solidFill>
          <a:latin typeface="+mn-lt"/>
          <a:ea typeface="+mn-ea"/>
          <a:cs typeface="+mn-cs"/>
        </a:defRPr>
      </a:lvl4pPr>
      <a:lvl5pPr marL="1769927" algn="l" defTabSz="884964" rtl="0" eaLnBrk="1" latinLnBrk="0" hangingPunct="1">
        <a:defRPr sz="1742" kern="1200">
          <a:solidFill>
            <a:schemeClr val="tx1"/>
          </a:solidFill>
          <a:latin typeface="+mn-lt"/>
          <a:ea typeface="+mn-ea"/>
          <a:cs typeface="+mn-cs"/>
        </a:defRPr>
      </a:lvl5pPr>
      <a:lvl6pPr marL="2212410" algn="l" defTabSz="884964" rtl="0" eaLnBrk="1" latinLnBrk="0" hangingPunct="1">
        <a:defRPr sz="1742" kern="1200">
          <a:solidFill>
            <a:schemeClr val="tx1"/>
          </a:solidFill>
          <a:latin typeface="+mn-lt"/>
          <a:ea typeface="+mn-ea"/>
          <a:cs typeface="+mn-cs"/>
        </a:defRPr>
      </a:lvl6pPr>
      <a:lvl7pPr marL="2654891" algn="l" defTabSz="884964" rtl="0" eaLnBrk="1" latinLnBrk="0" hangingPunct="1">
        <a:defRPr sz="1742" kern="1200">
          <a:solidFill>
            <a:schemeClr val="tx1"/>
          </a:solidFill>
          <a:latin typeface="+mn-lt"/>
          <a:ea typeface="+mn-ea"/>
          <a:cs typeface="+mn-cs"/>
        </a:defRPr>
      </a:lvl7pPr>
      <a:lvl8pPr marL="3097374" algn="l" defTabSz="884964" rtl="0" eaLnBrk="1" latinLnBrk="0" hangingPunct="1">
        <a:defRPr sz="1742" kern="1200">
          <a:solidFill>
            <a:schemeClr val="tx1"/>
          </a:solidFill>
          <a:latin typeface="+mn-lt"/>
          <a:ea typeface="+mn-ea"/>
          <a:cs typeface="+mn-cs"/>
        </a:defRPr>
      </a:lvl8pPr>
      <a:lvl9pPr marL="3539855" algn="l" defTabSz="884964" rtl="0" eaLnBrk="1" latinLnBrk="0" hangingPunct="1">
        <a:defRPr sz="174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orient="horz" pos="288" userDrawn="1">
          <p15:clr>
            <a:srgbClr val="F26B43"/>
          </p15:clr>
        </p15:guide>
        <p15:guide id="17" pos="416" userDrawn="1">
          <p15:clr>
            <a:srgbClr val="F26B43"/>
          </p15:clr>
        </p15:guide>
        <p15:guide id="18" pos="6752" userDrawn="1">
          <p15:clr>
            <a:srgbClr val="F26B43"/>
          </p15:clr>
        </p15:guide>
        <p15:guide id="21" orient="horz" pos="3792" userDrawn="1">
          <p15:clr>
            <a:srgbClr val="F26B43"/>
          </p15:clr>
        </p15:guide>
        <p15:guide id="22" orient="horz" pos="720" userDrawn="1">
          <p15:clr>
            <a:srgbClr val="5ACBF0"/>
          </p15:clr>
        </p15:guide>
        <p15:guide id="23" orient="horz" pos="960" userDrawn="1">
          <p15:clr>
            <a:srgbClr val="5ACBF0"/>
          </p15:clr>
        </p15:guide>
        <p15:guide id="24" orient="horz" pos="2016" userDrawn="1">
          <p15:clr>
            <a:srgbClr val="5ACBF0"/>
          </p15:clr>
        </p15:guide>
        <p15:guide id="25" pos="5384" userDrawn="1">
          <p15:clr>
            <a:srgbClr val="5ACBF0"/>
          </p15:clr>
        </p15:guide>
        <p15:guide id="28" orient="horz" pos="840" userDrawn="1">
          <p15:clr>
            <a:srgbClr val="9FCC3B"/>
          </p15:clr>
        </p15:guide>
        <p15:guide id="29" orient="horz" pos="1584" userDrawn="1">
          <p15:clr>
            <a:srgbClr val="5ACBF0"/>
          </p15:clr>
        </p15:guide>
        <p15:guide id="31" pos="2384" userDrawn="1">
          <p15:clr>
            <a:srgbClr val="F26B43"/>
          </p15:clr>
        </p15:guide>
        <p15:guide id="32" pos="1784" userDrawn="1">
          <p15:clr>
            <a:srgbClr val="5ACBF0"/>
          </p15:clr>
        </p15:guide>
        <p15:guide id="33" pos="3584" userDrawn="1">
          <p15:clr>
            <a:srgbClr val="5ACBF0"/>
          </p15:clr>
        </p15:guide>
        <p15:guide id="35" pos="47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9.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9.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7076" y="1809733"/>
            <a:ext cx="9600025" cy="2013857"/>
          </a:xfrm>
        </p:spPr>
        <p:txBody>
          <a:bodyPr/>
          <a:lstStyle/>
          <a:p>
            <a:r>
              <a:rPr lang="en-US" sz="4000" dirty="0">
                <a:solidFill>
                  <a:schemeClr val="bg2"/>
                </a:solidFill>
              </a:rPr>
              <a:t>Federal Tax Reform </a:t>
            </a:r>
            <a:r>
              <a:rPr lang="en-US" sz="4000" dirty="0" smtClean="0">
                <a:solidFill>
                  <a:schemeClr val="bg2"/>
                </a:solidFill>
              </a:rPr>
              <a:t>&amp; </a:t>
            </a:r>
            <a:r>
              <a:rPr lang="en-US" sz="4000" dirty="0">
                <a:solidFill>
                  <a:schemeClr val="bg2"/>
                </a:solidFill>
              </a:rPr>
              <a:t>Washington Tax: </a:t>
            </a:r>
            <a:r>
              <a:rPr lang="en-US" sz="3000" dirty="0">
                <a:solidFill>
                  <a:schemeClr val="bg2"/>
                </a:solidFill>
              </a:rPr>
              <a:t>Opportunities &amp; </a:t>
            </a:r>
            <a:r>
              <a:rPr lang="en-US" sz="3000" dirty="0" smtClean="0">
                <a:solidFill>
                  <a:schemeClr val="bg2"/>
                </a:solidFill>
              </a:rPr>
              <a:t>Considerations</a:t>
            </a:r>
            <a:r>
              <a:rPr lang="en-US" sz="3000" dirty="0">
                <a:solidFill>
                  <a:schemeClr val="bg2"/>
                </a:solidFill>
              </a:rPr>
              <a:t/>
            </a:r>
            <a:br>
              <a:rPr lang="en-US" sz="3000" dirty="0">
                <a:solidFill>
                  <a:schemeClr val="bg2"/>
                </a:solidFill>
              </a:rPr>
            </a:br>
            <a:r>
              <a:rPr lang="en-US" sz="3000" dirty="0">
                <a:solidFill>
                  <a:schemeClr val="bg2"/>
                </a:solidFill>
              </a:rPr>
              <a:t>What You Need to Know for 2018</a:t>
            </a:r>
          </a:p>
        </p:txBody>
      </p:sp>
      <p:sp>
        <p:nvSpPr>
          <p:cNvPr id="3" name="Subtitle 2"/>
          <p:cNvSpPr txBox="1">
            <a:spLocks/>
          </p:cNvSpPr>
          <p:nvPr/>
        </p:nvSpPr>
        <p:spPr>
          <a:xfrm>
            <a:off x="927076" y="4344527"/>
            <a:ext cx="7349460" cy="1039092"/>
          </a:xfrm>
          <a:prstGeom prst="rect">
            <a:avLst/>
          </a:prstGeom>
        </p:spPr>
        <p:txBody>
          <a:bodyPr/>
          <a:lstStyle>
            <a:lvl1pPr marL="0" indent="0" algn="l" defTabSz="884964" rtl="0" eaLnBrk="1" latinLnBrk="0" hangingPunct="1">
              <a:lnSpc>
                <a:spcPct val="100000"/>
              </a:lnSpc>
              <a:spcBef>
                <a:spcPts val="1800"/>
              </a:spcBef>
              <a:spcAft>
                <a:spcPts val="1200"/>
              </a:spcAft>
              <a:buFont typeface="Arial" panose="020B0604020202020204" pitchFamily="34" charset="0"/>
              <a:buNone/>
              <a:defRPr sz="32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ct val="100000"/>
              </a:lnSpc>
              <a:spcBef>
                <a:spcPts val="1200"/>
              </a:spcBef>
              <a:spcAft>
                <a:spcPts val="200"/>
              </a:spcAft>
              <a:buFontTx/>
              <a:buNone/>
              <a:defRPr sz="2400" b="0" kern="1200" cap="all" spc="57" baseline="0">
                <a:solidFill>
                  <a:schemeClr val="bg2">
                    <a:lumMod val="75000"/>
                  </a:schemeClr>
                </a:solidFill>
                <a:latin typeface="+mn-lt"/>
                <a:ea typeface="+mn-ea"/>
                <a:cs typeface="Arial" panose="020B0604020202020204" pitchFamily="34" charset="0"/>
              </a:defRPr>
            </a:lvl2pPr>
            <a:lvl3pPr marL="0" indent="0" algn="l" defTabSz="884964"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Arial" panose="020B0604020202020204" pitchFamily="34" charset="0"/>
              </a:defRPr>
            </a:lvl3pPr>
            <a:lvl4pPr marL="230188" indent="-230188" algn="l" defTabSz="884964" rtl="0" eaLnBrk="1" latinLnBrk="0" hangingPunct="1">
              <a:lnSpc>
                <a:spcPct val="100000"/>
              </a:lnSpc>
              <a:spcBef>
                <a:spcPts val="0"/>
              </a:spcBef>
              <a:spcAft>
                <a:spcPts val="800"/>
              </a:spcAft>
              <a:buClr>
                <a:schemeClr val="accent5"/>
              </a:buClr>
              <a:buFont typeface="Arial" charset="0"/>
              <a:buChar char="•"/>
              <a:tabLst/>
              <a:defRPr sz="2800" kern="1200" baseline="0">
                <a:solidFill>
                  <a:schemeClr val="tx1"/>
                </a:solidFill>
                <a:latin typeface="+mn-lt"/>
                <a:ea typeface="+mn-ea"/>
                <a:cs typeface="Arial" panose="020B0604020202020204" pitchFamily="34" charset="0"/>
              </a:defRPr>
            </a:lvl4pPr>
            <a:lvl5pPr marL="460375" indent="-254000" algn="l" defTabSz="884964" rtl="0" eaLnBrk="1" latinLnBrk="0" hangingPunct="1">
              <a:lnSpc>
                <a:spcPct val="100000"/>
              </a:lnSpc>
              <a:spcBef>
                <a:spcPts val="0"/>
              </a:spcBef>
              <a:spcAft>
                <a:spcPts val="800"/>
              </a:spcAft>
              <a:buClr>
                <a:schemeClr val="accent5"/>
              </a:buClr>
              <a:buFont typeface="Arial" charset="0"/>
              <a:buChar char="•"/>
              <a:tabLst/>
              <a:defRPr sz="2400" kern="1200" baseline="0">
                <a:solidFill>
                  <a:schemeClr val="tx2"/>
                </a:solidFill>
                <a:latin typeface="+mn-lt"/>
                <a:ea typeface="+mn-ea"/>
                <a:cs typeface="Arial" panose="020B0604020202020204" pitchFamily="34" charset="0"/>
              </a:defRPr>
            </a:lvl5pPr>
            <a:lvl6pPr marL="642938" indent="-242888" algn="l" defTabSz="884964" rtl="0" eaLnBrk="1" latinLnBrk="0" hangingPunct="1">
              <a:lnSpc>
                <a:spcPct val="100000"/>
              </a:lnSpc>
              <a:spcBef>
                <a:spcPts val="484"/>
              </a:spcBef>
              <a:buClr>
                <a:schemeClr val="accent5"/>
              </a:buClr>
              <a:buFont typeface="Arial" charset="0"/>
              <a:buChar char="•"/>
              <a:tabLst/>
              <a:defRPr sz="2400" kern="1200">
                <a:solidFill>
                  <a:schemeClr val="tx2"/>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a:lstStyle>
          <a:p>
            <a:pPr>
              <a:spcBef>
                <a:spcPts val="0"/>
              </a:spcBef>
              <a:spcAft>
                <a:spcPts val="0"/>
              </a:spcAft>
            </a:pPr>
            <a:r>
              <a:rPr lang="en-US" sz="2000" dirty="0">
                <a:solidFill>
                  <a:schemeClr val="bg2">
                    <a:lumMod val="75000"/>
                  </a:schemeClr>
                </a:solidFill>
              </a:rPr>
              <a:t>Presented By:</a:t>
            </a:r>
          </a:p>
          <a:p>
            <a:pPr>
              <a:spcBef>
                <a:spcPts val="0"/>
              </a:spcBef>
              <a:spcAft>
                <a:spcPts val="0"/>
              </a:spcAft>
            </a:pPr>
            <a:r>
              <a:rPr lang="en-US" sz="2000" dirty="0">
                <a:solidFill>
                  <a:schemeClr val="bg2">
                    <a:lumMod val="75000"/>
                  </a:schemeClr>
                </a:solidFill>
              </a:rPr>
              <a:t>Kurt Lippmann, Partner &amp; Shane Griffiths, Senior </a:t>
            </a:r>
            <a:r>
              <a:rPr lang="en-US" sz="2000" dirty="0" smtClean="0">
                <a:solidFill>
                  <a:schemeClr val="bg2">
                    <a:lumMod val="75000"/>
                  </a:schemeClr>
                </a:solidFill>
              </a:rPr>
              <a:t>Manager</a:t>
            </a:r>
          </a:p>
          <a:p>
            <a:endParaRPr lang="en-US" dirty="0"/>
          </a:p>
        </p:txBody>
      </p:sp>
    </p:spTree>
    <p:extLst>
      <p:ext uri="{BB962C8B-B14F-4D97-AF65-F5344CB8AC3E}">
        <p14:creationId xmlns:p14="http://schemas.microsoft.com/office/powerpoint/2010/main" val="319826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400" dirty="0" smtClean="0"/>
              <a:t>Tailwind: WA Preferential B&amp;O Tax Rates</a:t>
            </a:r>
            <a:endParaRPr lang="en-US" sz="3400" dirty="0"/>
          </a:p>
        </p:txBody>
      </p:sp>
      <p:sp>
        <p:nvSpPr>
          <p:cNvPr id="5" name="Slide Number Placeholder 4"/>
          <p:cNvSpPr>
            <a:spLocks noGrp="1"/>
          </p:cNvSpPr>
          <p:nvPr>
            <p:ph type="sldNum" sz="quarter" idx="17"/>
          </p:nvPr>
        </p:nvSpPr>
        <p:spPr/>
        <p:txBody>
          <a:bodyPr/>
          <a:lstStyle/>
          <a:p>
            <a:fld id="{D80659BF-CB79-4A8E-8A5E-9707540CF6F7}" type="slidenum">
              <a:rPr lang="en-US" smtClean="0"/>
              <a:pPr/>
              <a:t>10</a:t>
            </a:fld>
            <a:endParaRPr lang="en-US" dirty="0"/>
          </a:p>
        </p:txBody>
      </p:sp>
      <p:sp>
        <p:nvSpPr>
          <p:cNvPr id="10" name="TextBox 9"/>
          <p:cNvSpPr txBox="1"/>
          <p:nvPr/>
        </p:nvSpPr>
        <p:spPr>
          <a:xfrm>
            <a:off x="660400" y="4079128"/>
            <a:ext cx="10058400" cy="1618386"/>
          </a:xfrm>
          <a:prstGeom prst="rect">
            <a:avLst/>
          </a:prstGeom>
          <a:noFill/>
        </p:spPr>
        <p:txBody>
          <a:bodyPr wrap="square" lIns="0" tIns="0" rIns="0" bIns="0" rtlCol="0">
            <a:noAutofit/>
          </a:bodyPr>
          <a:lstStyle/>
          <a:p>
            <a:pPr marL="342900" indent="-228600">
              <a:spcAft>
                <a:spcPts val="1200"/>
              </a:spcAft>
              <a:buFont typeface="Arial" panose="020B0604020202020204" pitchFamily="34" charset="0"/>
              <a:buChar char="•"/>
            </a:pPr>
            <a:r>
              <a:rPr lang="en-US" sz="1800" dirty="0" smtClean="0">
                <a:solidFill>
                  <a:srgbClr val="0E3837"/>
                </a:solidFill>
                <a:latin typeface="+mj-lt"/>
                <a:cs typeface="Arial" panose="020B0604020202020204" pitchFamily="34" charset="0"/>
              </a:rPr>
              <a:t>DOR auditors are reviewing classification of revenue on a project-by-project basis.</a:t>
            </a:r>
          </a:p>
          <a:p>
            <a:pPr marL="342900" indent="-228600">
              <a:spcAft>
                <a:spcPts val="1200"/>
              </a:spcAft>
              <a:buFont typeface="Arial" panose="020B0604020202020204" pitchFamily="34" charset="0"/>
              <a:buChar char="•"/>
            </a:pPr>
            <a:r>
              <a:rPr lang="en-US" sz="1800" dirty="0" smtClean="0">
                <a:solidFill>
                  <a:srgbClr val="0E3837"/>
                </a:solidFill>
                <a:latin typeface="+mj-lt"/>
                <a:cs typeface="Arial" panose="020B0604020202020204" pitchFamily="34" charset="0"/>
              </a:rPr>
              <a:t>Reviewing contracts/statements of work to confirm work relates an aerospace product.</a:t>
            </a:r>
          </a:p>
          <a:p>
            <a:pPr marL="342900" indent="-228600">
              <a:spcAft>
                <a:spcPts val="1200"/>
              </a:spcAft>
              <a:buFont typeface="Arial" panose="020B0604020202020204" pitchFamily="34" charset="0"/>
              <a:buChar char="•"/>
            </a:pPr>
            <a:r>
              <a:rPr lang="en-US" sz="1800" dirty="0" smtClean="0">
                <a:solidFill>
                  <a:srgbClr val="0E3837"/>
                </a:solidFill>
                <a:latin typeface="+mj-lt"/>
                <a:cs typeface="Arial" panose="020B0604020202020204" pitchFamily="34" charset="0"/>
              </a:rPr>
              <a:t>For nonmanufacturers,  there is an increased focus on determining the “deliverable” to confirm  nonmanufacturer is not providing merely a “staffing service” or “project management” service.  </a:t>
            </a:r>
          </a:p>
        </p:txBody>
      </p:sp>
      <p:graphicFrame>
        <p:nvGraphicFramePr>
          <p:cNvPr id="4" name="Content Placeholder 3"/>
          <p:cNvGraphicFramePr>
            <a:graphicFrameLocks noGrp="1"/>
          </p:cNvGraphicFramePr>
          <p:nvPr>
            <p:ph sz="quarter" idx="15"/>
            <p:extLst>
              <p:ext uri="{D42A27DB-BD31-4B8C-83A1-F6EECF244321}">
                <p14:modId xmlns:p14="http://schemas.microsoft.com/office/powerpoint/2010/main" val="1134736057"/>
              </p:ext>
            </p:extLst>
          </p:nvPr>
        </p:nvGraphicFramePr>
        <p:xfrm>
          <a:off x="249274" y="1350104"/>
          <a:ext cx="10880651" cy="2729024"/>
        </p:xfrm>
        <a:graphic>
          <a:graphicData uri="http://schemas.openxmlformats.org/drawingml/2006/table">
            <a:tbl>
              <a:tblPr/>
              <a:tblGrid>
                <a:gridCol w="518125">
                  <a:extLst>
                    <a:ext uri="{9D8B030D-6E8A-4147-A177-3AD203B41FA5}">
                      <a16:colId xmlns:a16="http://schemas.microsoft.com/office/drawing/2014/main" val="3351456059"/>
                    </a:ext>
                  </a:extLst>
                </a:gridCol>
                <a:gridCol w="2558248">
                  <a:extLst>
                    <a:ext uri="{9D8B030D-6E8A-4147-A177-3AD203B41FA5}">
                      <a16:colId xmlns:a16="http://schemas.microsoft.com/office/drawing/2014/main" val="2111324445"/>
                    </a:ext>
                  </a:extLst>
                </a:gridCol>
                <a:gridCol w="1165784">
                  <a:extLst>
                    <a:ext uri="{9D8B030D-6E8A-4147-A177-3AD203B41FA5}">
                      <a16:colId xmlns:a16="http://schemas.microsoft.com/office/drawing/2014/main" val="3787608386"/>
                    </a:ext>
                  </a:extLst>
                </a:gridCol>
                <a:gridCol w="2072506">
                  <a:extLst>
                    <a:ext uri="{9D8B030D-6E8A-4147-A177-3AD203B41FA5}">
                      <a16:colId xmlns:a16="http://schemas.microsoft.com/office/drawing/2014/main" val="4024560395"/>
                    </a:ext>
                  </a:extLst>
                </a:gridCol>
                <a:gridCol w="2644603">
                  <a:extLst>
                    <a:ext uri="{9D8B030D-6E8A-4147-A177-3AD203B41FA5}">
                      <a16:colId xmlns:a16="http://schemas.microsoft.com/office/drawing/2014/main" val="1456984860"/>
                    </a:ext>
                  </a:extLst>
                </a:gridCol>
                <a:gridCol w="1403260">
                  <a:extLst>
                    <a:ext uri="{9D8B030D-6E8A-4147-A177-3AD203B41FA5}">
                      <a16:colId xmlns:a16="http://schemas.microsoft.com/office/drawing/2014/main" val="3907419596"/>
                    </a:ext>
                  </a:extLst>
                </a:gridCol>
                <a:gridCol w="518125">
                  <a:extLst>
                    <a:ext uri="{9D8B030D-6E8A-4147-A177-3AD203B41FA5}">
                      <a16:colId xmlns:a16="http://schemas.microsoft.com/office/drawing/2014/main" val="1912234693"/>
                    </a:ext>
                  </a:extLst>
                </a:gridCol>
              </a:tblGrid>
              <a:tr h="155944">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a:noFill/>
                    </a:lnB>
                  </a:tcPr>
                </a:tc>
                <a:extLst>
                  <a:ext uri="{0D108BD9-81ED-4DB2-BD59-A6C34878D82A}">
                    <a16:rowId xmlns:a16="http://schemas.microsoft.com/office/drawing/2014/main" val="2984435346"/>
                  </a:ext>
                </a:extLst>
              </a:tr>
              <a:tr h="155944">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a:noFill/>
                    </a:lnB>
                  </a:tcPr>
                </a:tc>
                <a:extLst>
                  <a:ext uri="{0D108BD9-81ED-4DB2-BD59-A6C34878D82A}">
                    <a16:rowId xmlns:a16="http://schemas.microsoft.com/office/drawing/2014/main" val="3615731843"/>
                  </a:ext>
                </a:extLst>
              </a:tr>
              <a:tr h="649768">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900" b="0" i="0" u="none" strike="noStrike" dirty="0">
                          <a:solidFill>
                            <a:srgbClr val="FFFFFF"/>
                          </a:solidFill>
                          <a:effectLst/>
                          <a:latin typeface="Georgia" panose="02040502050405020303" pitchFamily="18" charset="0"/>
                        </a:rPr>
                        <a:t> </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E3837"/>
                    </a:solidFill>
                  </a:tcPr>
                </a:tc>
                <a:tc>
                  <a:txBody>
                    <a:bodyPr/>
                    <a:lstStyle/>
                    <a:p>
                      <a:pPr algn="ctr" rtl="0" fontAlgn="ctr"/>
                      <a:r>
                        <a:rPr lang="en-US" sz="1900" b="0" i="0" u="none" strike="noStrike" dirty="0">
                          <a:solidFill>
                            <a:srgbClr val="0E3837"/>
                          </a:solidFill>
                          <a:effectLst/>
                          <a:latin typeface="Georgia" panose="02040502050405020303" pitchFamily="18" charset="0"/>
                        </a:rPr>
                        <a:t>Sales Revenue</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1DB"/>
                    </a:solidFill>
                  </a:tcPr>
                </a:tc>
                <a:tc>
                  <a:txBody>
                    <a:bodyPr/>
                    <a:lstStyle/>
                    <a:p>
                      <a:pPr algn="ctr" rtl="0" fontAlgn="ctr"/>
                      <a:r>
                        <a:rPr lang="en-US" sz="1900" b="0" i="0" u="none" strike="noStrike" dirty="0">
                          <a:solidFill>
                            <a:srgbClr val="0E3837"/>
                          </a:solidFill>
                          <a:effectLst/>
                          <a:latin typeface="Georgia" panose="02040502050405020303" pitchFamily="18" charset="0"/>
                        </a:rPr>
                        <a:t>Reduced B&amp;O Rate</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1DB"/>
                    </a:solidFill>
                  </a:tcPr>
                </a:tc>
                <a:tc>
                  <a:txBody>
                    <a:bodyPr/>
                    <a:lstStyle/>
                    <a:p>
                      <a:pPr algn="ctr" rtl="0" fontAlgn="ctr"/>
                      <a:r>
                        <a:rPr lang="en-US" sz="1900" b="0" i="0" u="none" strike="noStrike" dirty="0">
                          <a:solidFill>
                            <a:srgbClr val="0E3837"/>
                          </a:solidFill>
                          <a:effectLst/>
                          <a:latin typeface="Georgia" panose="02040502050405020303" pitchFamily="18" charset="0"/>
                        </a:rPr>
                        <a:t>Difference from Standard B&amp;O Rate</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1DB"/>
                    </a:solidFill>
                  </a:tcPr>
                </a:tc>
                <a:tc>
                  <a:txBody>
                    <a:bodyPr/>
                    <a:lstStyle/>
                    <a:p>
                      <a:pPr algn="ctr" rtl="0" fontAlgn="ctr"/>
                      <a:r>
                        <a:rPr lang="en-US" sz="1900" b="0" i="0" u="none" strike="noStrike" dirty="0">
                          <a:solidFill>
                            <a:srgbClr val="0E3837"/>
                          </a:solidFill>
                          <a:effectLst/>
                          <a:latin typeface="Georgia" panose="02040502050405020303" pitchFamily="18" charset="0"/>
                        </a:rPr>
                        <a:t>Potential Savings</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F434"/>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26759782"/>
                  </a:ext>
                </a:extLst>
              </a:tr>
              <a:tr h="1065619">
                <a:tc>
                  <a:txBody>
                    <a:bodyPr/>
                    <a:lstStyle/>
                    <a:p>
                      <a:pPr algn="l" fontAlgn="b"/>
                      <a:endParaRPr lang="en-US" sz="900" b="0" i="0" u="none" strike="noStrike" dirty="0">
                        <a:solidFill>
                          <a:srgbClr val="000000"/>
                        </a:solidFill>
                        <a:effectLst/>
                        <a:latin typeface="Arial" panose="020B0604020202020204" pitchFamily="34" charset="0"/>
                      </a:endParaRPr>
                    </a:p>
                  </a:txBody>
                  <a:tcPr marL="5987" marR="5987" marT="59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effectLst/>
                          <a:latin typeface="Arial" panose="020B0604020202020204" pitchFamily="34" charset="0"/>
                        </a:rPr>
                        <a:t>Manufacturers, Tooling Manufacturers, </a:t>
                      </a:r>
                      <a:r>
                        <a:rPr lang="en-US" sz="1600" b="1" i="0" u="none" strike="noStrike" dirty="0" smtClean="0">
                          <a:solidFill>
                            <a:srgbClr val="000000"/>
                          </a:solidFill>
                          <a:effectLst/>
                          <a:latin typeface="Arial" panose="020B0604020202020204" pitchFamily="34" charset="0"/>
                        </a:rPr>
                        <a:t>and </a:t>
                      </a:r>
                      <a:r>
                        <a:rPr lang="en-US" sz="1600" b="1" i="0" u="none" strike="noStrike" dirty="0">
                          <a:solidFill>
                            <a:srgbClr val="000000"/>
                          </a:solidFill>
                          <a:effectLst/>
                          <a:latin typeface="Arial" panose="020B0604020202020204" pitchFamily="34" charset="0"/>
                        </a:rPr>
                        <a:t>FAR Part 145 Repair Stations</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$10 million</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0.2904%</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0.1936%</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a:solidFill>
                            <a:srgbClr val="000000"/>
                          </a:solidFill>
                          <a:effectLst/>
                          <a:latin typeface="Arial" panose="020B0604020202020204" pitchFamily="34" charset="0"/>
                        </a:rPr>
                        <a:t> $       19,360 </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5987" marR="5987" marT="598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5585936"/>
                  </a:ext>
                </a:extLst>
              </a:tr>
              <a:tr h="292395">
                <a:tc>
                  <a:txBody>
                    <a:bodyPr/>
                    <a:lstStyle/>
                    <a:p>
                      <a:pPr algn="l" fontAlgn="b"/>
                      <a:endParaRPr lang="en-US" sz="900" b="0" i="0" u="none" strike="noStrike" dirty="0">
                        <a:solidFill>
                          <a:srgbClr val="000000"/>
                        </a:solidFill>
                        <a:effectLst/>
                        <a:latin typeface="Arial" panose="020B0604020202020204" pitchFamily="34" charset="0"/>
                      </a:endParaRPr>
                    </a:p>
                  </a:txBody>
                  <a:tcPr marL="5987" marR="5987" marT="59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effectLst/>
                          <a:latin typeface="Arial" panose="020B0604020202020204" pitchFamily="34" charset="0"/>
                        </a:rPr>
                        <a:t>Nonmanufacturers</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$10 million</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0.9%</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0.6%</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a:solidFill>
                            <a:srgbClr val="000000"/>
                          </a:solidFill>
                          <a:effectLst/>
                          <a:latin typeface="Arial" panose="020B0604020202020204" pitchFamily="34" charset="0"/>
                        </a:rPr>
                        <a:t> $       60,000 </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5987" marR="5987" marT="5987"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93132900"/>
                  </a:ext>
                </a:extLst>
              </a:tr>
              <a:tr h="253410">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a:noFill/>
                    </a:lnB>
                  </a:tcPr>
                </a:tc>
                <a:tc gridSpan="2">
                  <a:txBody>
                    <a:bodyPr/>
                    <a:lstStyle/>
                    <a:p>
                      <a:pPr algn="l" fontAlgn="b"/>
                      <a:r>
                        <a:rPr lang="en-US" sz="1400" b="0" i="1" u="none" strike="noStrike" dirty="0">
                          <a:solidFill>
                            <a:srgbClr val="000000"/>
                          </a:solidFill>
                          <a:effectLst/>
                          <a:latin typeface="Calibri" panose="020F0502020204030204" pitchFamily="34" charset="0"/>
                        </a:rPr>
                        <a:t>*Standard rates set to resume in 2040</a:t>
                      </a:r>
                    </a:p>
                  </a:txBody>
                  <a:tcPr marL="5987" marR="5987" marT="5987"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a:noFill/>
                    </a:lnB>
                  </a:tcPr>
                </a:tc>
                <a:extLst>
                  <a:ext uri="{0D108BD9-81ED-4DB2-BD59-A6C34878D82A}">
                    <a16:rowId xmlns:a16="http://schemas.microsoft.com/office/drawing/2014/main" val="672822356"/>
                  </a:ext>
                </a:extLst>
              </a:tr>
              <a:tr h="155944">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87" marR="5987" marT="5987" marB="0" anchor="b">
                    <a:lnL>
                      <a:noFill/>
                    </a:lnL>
                    <a:lnR>
                      <a:noFill/>
                    </a:lnR>
                    <a:lnT>
                      <a:noFill/>
                    </a:lnT>
                    <a:lnB>
                      <a:noFill/>
                    </a:lnB>
                  </a:tcPr>
                </a:tc>
                <a:extLst>
                  <a:ext uri="{0D108BD9-81ED-4DB2-BD59-A6C34878D82A}">
                    <a16:rowId xmlns:a16="http://schemas.microsoft.com/office/drawing/2014/main" val="481789526"/>
                  </a:ext>
                </a:extLst>
              </a:tr>
            </a:tbl>
          </a:graphicData>
        </a:graphic>
      </p:graphicFrame>
    </p:spTree>
    <p:extLst>
      <p:ext uri="{BB962C8B-B14F-4D97-AF65-F5344CB8AC3E}">
        <p14:creationId xmlns:p14="http://schemas.microsoft.com/office/powerpoint/2010/main" val="252230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endParaRPr lang="en-US" dirty="0"/>
          </a:p>
        </p:txBody>
      </p:sp>
      <p:sp>
        <p:nvSpPr>
          <p:cNvPr id="3" name="Title 2"/>
          <p:cNvSpPr>
            <a:spLocks noGrp="1"/>
          </p:cNvSpPr>
          <p:nvPr>
            <p:ph type="title"/>
          </p:nvPr>
        </p:nvSpPr>
        <p:spPr/>
        <p:txBody>
          <a:bodyPr>
            <a:normAutofit/>
          </a:bodyPr>
          <a:lstStyle/>
          <a:p>
            <a:r>
              <a:rPr lang="en-US" sz="3400" dirty="0"/>
              <a:t>Tailwind: Federal Cost Recovery Incentives</a:t>
            </a:r>
          </a:p>
        </p:txBody>
      </p:sp>
      <p:graphicFrame>
        <p:nvGraphicFramePr>
          <p:cNvPr id="7" name="Content Placeholder 9"/>
          <p:cNvGraphicFramePr>
            <a:graphicFrameLocks noGrp="1"/>
          </p:cNvGraphicFramePr>
          <p:nvPr>
            <p:ph sz="quarter" idx="16"/>
            <p:extLst>
              <p:ext uri="{D42A27DB-BD31-4B8C-83A1-F6EECF244321}">
                <p14:modId xmlns:p14="http://schemas.microsoft.com/office/powerpoint/2010/main" val="4120425496"/>
              </p:ext>
            </p:extLst>
          </p:nvPr>
        </p:nvGraphicFramePr>
        <p:xfrm>
          <a:off x="0" y="1524000"/>
          <a:ext cx="11379199" cy="4541520"/>
        </p:xfrm>
        <a:graphic>
          <a:graphicData uri="http://schemas.openxmlformats.org/drawingml/2006/table">
            <a:tbl>
              <a:tblPr firstRow="1" firstCol="1">
                <a:tableStyleId>{69012ECD-51FC-41F1-AA8D-1B2483CD663E}</a:tableStyleId>
              </a:tblPr>
              <a:tblGrid>
                <a:gridCol w="2962940">
                  <a:extLst>
                    <a:ext uri="{9D8B030D-6E8A-4147-A177-3AD203B41FA5}">
                      <a16:colId xmlns:a16="http://schemas.microsoft.com/office/drawing/2014/main" val="20000"/>
                    </a:ext>
                  </a:extLst>
                </a:gridCol>
                <a:gridCol w="4242638">
                  <a:extLst>
                    <a:ext uri="{9D8B030D-6E8A-4147-A177-3AD203B41FA5}">
                      <a16:colId xmlns:a16="http://schemas.microsoft.com/office/drawing/2014/main" val="332318341"/>
                    </a:ext>
                  </a:extLst>
                </a:gridCol>
                <a:gridCol w="4173621">
                  <a:extLst>
                    <a:ext uri="{9D8B030D-6E8A-4147-A177-3AD203B41FA5}">
                      <a16:colId xmlns:a16="http://schemas.microsoft.com/office/drawing/2014/main" val="2070629156"/>
                    </a:ext>
                  </a:extLst>
                </a:gridCol>
              </a:tblGrid>
              <a:tr h="468541">
                <a:tc>
                  <a:txBody>
                    <a:bodyPr/>
                    <a:lstStyle/>
                    <a:p>
                      <a:pPr lvl="0" algn="ctr"/>
                      <a:r>
                        <a:rPr lang="en-US" sz="2200" b="0" dirty="0" smtClean="0">
                          <a:solidFill>
                            <a:schemeClr val="tx1"/>
                          </a:solidFill>
                          <a:latin typeface="+mj-lt"/>
                        </a:rPr>
                        <a:t>Provision</a:t>
                      </a:r>
                      <a:endParaRPr lang="en-US" sz="2200" b="0" dirty="0">
                        <a:solidFill>
                          <a:schemeClr val="tx1"/>
                        </a:solidFill>
                        <a:latin typeface="+mj-lt"/>
                      </a:endParaRPr>
                    </a:p>
                  </a:txBody>
                  <a:tcPr marL="182880" marR="182880" marT="91440" marB="9144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US" sz="2200" b="0" dirty="0" smtClean="0">
                          <a:solidFill>
                            <a:schemeClr val="bg2"/>
                          </a:solidFill>
                          <a:latin typeface="+mj-lt"/>
                        </a:rPr>
                        <a:t>Pre-Reform Law</a:t>
                      </a:r>
                      <a:endParaRPr lang="en-US" sz="2200" b="0" dirty="0">
                        <a:solidFill>
                          <a:schemeClr val="bg2"/>
                        </a:solidFill>
                        <a:latin typeface="+mj-lt"/>
                      </a:endParaRPr>
                    </a:p>
                  </a:txBody>
                  <a:tcPr marL="182880" marR="182880"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lvl="0" algn="ctr"/>
                      <a:r>
                        <a:rPr lang="en-US" sz="2200" b="0" kern="1200" dirty="0" smtClean="0">
                          <a:solidFill>
                            <a:schemeClr val="bg2"/>
                          </a:solidFill>
                          <a:latin typeface="+mj-lt"/>
                          <a:ea typeface="+mn-ea"/>
                          <a:cs typeface="+mn-cs"/>
                        </a:rPr>
                        <a:t>Reform Act</a:t>
                      </a:r>
                      <a:endParaRPr lang="en-US" sz="2200" b="0" dirty="0">
                        <a:solidFill>
                          <a:schemeClr val="bg2"/>
                        </a:solidFill>
                        <a:latin typeface="+mj-lt"/>
                      </a:endParaRPr>
                    </a:p>
                  </a:txBody>
                  <a:tcPr marL="182880" marR="182880" marT="91440" marB="9144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324927316"/>
                  </a:ext>
                </a:extLst>
              </a:tr>
              <a:tr h="1452500">
                <a:tc>
                  <a:txBody>
                    <a:bodyPr/>
                    <a:lstStyle/>
                    <a:p>
                      <a:pPr marL="0" marR="0" lvl="0" indent="0" algn="ctr" defTabSz="782254"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chemeClr val="bg2"/>
                          </a:solidFill>
                          <a:effectLst/>
                          <a:uLnTx/>
                          <a:uFillTx/>
                          <a:latin typeface="+mn-lt"/>
                          <a:ea typeface="+mn-ea"/>
                          <a:cs typeface="+mn-cs"/>
                        </a:rPr>
                        <a:t>Bonus Depreciation</a:t>
                      </a:r>
                    </a:p>
                  </a:txBody>
                  <a:tcPr marL="182880" marR="182880" marT="91440" marB="9144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lvl="0" indent="0" algn="l" defTabSz="884964" rtl="0" eaLnBrk="1" latinLnBrk="0" hangingPunct="1">
                        <a:buFontTx/>
                        <a:buNone/>
                      </a:pPr>
                      <a:r>
                        <a:rPr lang="en-US" sz="1900" kern="1200" baseline="0" dirty="0">
                          <a:solidFill>
                            <a:schemeClr val="bg2"/>
                          </a:solidFill>
                          <a:latin typeface="+mn-lt"/>
                          <a:ea typeface="+mn-ea"/>
                          <a:cs typeface="+mn-cs"/>
                        </a:rPr>
                        <a:t>50% bonus depreciation for qualified property acquired prior to 9/28/27; only for new property</a:t>
                      </a:r>
                    </a:p>
                  </a:txBody>
                  <a:tcPr marL="182880" marR="182880" marT="91440" marB="9144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lvl="0" indent="0" algn="l" defTabSz="884964" rtl="0" eaLnBrk="1" latinLnBrk="0" hangingPunct="1">
                        <a:buFontTx/>
                        <a:buNone/>
                      </a:pPr>
                      <a:r>
                        <a:rPr lang="en-US" sz="1900" kern="1200" baseline="0" dirty="0">
                          <a:solidFill>
                            <a:schemeClr val="bg2"/>
                          </a:solidFill>
                          <a:latin typeface="+mn-lt"/>
                          <a:ea typeface="+mn-ea"/>
                          <a:cs typeface="+mn-cs"/>
                        </a:rPr>
                        <a:t>100% full expensing for qualified property </a:t>
                      </a:r>
                      <a:r>
                        <a:rPr lang="en-US" sz="1900" kern="1200" baseline="0" dirty="0" smtClean="0">
                          <a:solidFill>
                            <a:schemeClr val="bg2"/>
                          </a:solidFill>
                          <a:latin typeface="+mn-lt"/>
                          <a:ea typeface="+mn-ea"/>
                          <a:cs typeface="+mn-cs"/>
                        </a:rPr>
                        <a:t>acquired and PIS after </a:t>
                      </a:r>
                      <a:r>
                        <a:rPr lang="en-US" sz="1900" kern="1200" baseline="0" dirty="0">
                          <a:solidFill>
                            <a:schemeClr val="bg2"/>
                          </a:solidFill>
                          <a:latin typeface="+mn-lt"/>
                          <a:ea typeface="+mn-ea"/>
                          <a:cs typeface="+mn-cs"/>
                        </a:rPr>
                        <a:t>9/27/17 and before 1/1/23; new or used </a:t>
                      </a:r>
                      <a:r>
                        <a:rPr lang="en-US" sz="1900" kern="1200" baseline="0" dirty="0" smtClean="0">
                          <a:solidFill>
                            <a:schemeClr val="bg2"/>
                          </a:solidFill>
                          <a:latin typeface="+mn-lt"/>
                          <a:ea typeface="+mn-ea"/>
                          <a:cs typeface="+mn-cs"/>
                        </a:rPr>
                        <a:t>property; phase-down starts in 2023</a:t>
                      </a:r>
                      <a:endParaRPr lang="en-US" sz="1900" kern="1200" baseline="0" dirty="0">
                        <a:solidFill>
                          <a:schemeClr val="bg2"/>
                        </a:solidFill>
                        <a:latin typeface="+mn-lt"/>
                        <a:ea typeface="+mn-ea"/>
                        <a:cs typeface="+mn-cs"/>
                      </a:endParaRPr>
                    </a:p>
                  </a:txBody>
                  <a:tcPr marL="182880" marR="182880" marT="91440" marB="9144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529248073"/>
                  </a:ext>
                </a:extLst>
              </a:tr>
              <a:tr h="1233472">
                <a:tc>
                  <a:txBody>
                    <a:bodyPr/>
                    <a:lstStyle/>
                    <a:p>
                      <a:pPr marL="0" marR="0" lvl="0" indent="0" algn="ctr" defTabSz="782254"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chemeClr val="bg2"/>
                          </a:solidFill>
                          <a:effectLst/>
                          <a:uLnTx/>
                          <a:uFillTx/>
                          <a:latin typeface="+mn-lt"/>
                          <a:ea typeface="+mn-ea"/>
                          <a:cs typeface="+mn-cs"/>
                        </a:rPr>
                        <a:t>Improvement Property</a:t>
                      </a:r>
                    </a:p>
                  </a:txBody>
                  <a:tcPr marL="182880" marR="182880" marT="91440" marB="9144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l" defTabSz="884964" rtl="0" eaLnBrk="1" fontAlgn="auto" latinLnBrk="0" hangingPunct="1">
                        <a:lnSpc>
                          <a:spcPct val="100000"/>
                        </a:lnSpc>
                        <a:spcBef>
                          <a:spcPts val="0"/>
                        </a:spcBef>
                        <a:spcAft>
                          <a:spcPts val="0"/>
                        </a:spcAft>
                        <a:buClrTx/>
                        <a:buSzTx/>
                        <a:buFontTx/>
                        <a:buNone/>
                        <a:tabLst/>
                        <a:defRPr/>
                      </a:pPr>
                      <a:r>
                        <a:rPr lang="en-US" sz="1900" kern="1200" baseline="0" dirty="0">
                          <a:solidFill>
                            <a:schemeClr val="bg2"/>
                          </a:solidFill>
                          <a:latin typeface="+mn-lt"/>
                          <a:ea typeface="+mn-ea"/>
                          <a:cs typeface="+mn-cs"/>
                        </a:rPr>
                        <a:t>Four classifications – recovered over 15 years (QLHI, QRIP, QRP) or 39 years (QIP) – most eligible for bonus</a:t>
                      </a:r>
                    </a:p>
                  </a:txBody>
                  <a:tcPr marL="182880" marR="182880" marT="91440" marB="9144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84964" rtl="0" eaLnBrk="1" fontAlgn="auto" latinLnBrk="0" hangingPunct="1">
                        <a:lnSpc>
                          <a:spcPct val="100000"/>
                        </a:lnSpc>
                        <a:spcBef>
                          <a:spcPts val="0"/>
                        </a:spcBef>
                        <a:spcAft>
                          <a:spcPts val="0"/>
                        </a:spcAft>
                        <a:buClrTx/>
                        <a:buSzTx/>
                        <a:buFontTx/>
                        <a:buNone/>
                        <a:tabLst/>
                        <a:defRPr/>
                      </a:pPr>
                      <a:r>
                        <a:rPr lang="en-US" sz="1900" kern="1200" baseline="0" dirty="0">
                          <a:solidFill>
                            <a:schemeClr val="bg2"/>
                          </a:solidFill>
                          <a:latin typeface="+mn-lt"/>
                          <a:ea typeface="+mn-ea"/>
                          <a:cs typeface="+mn-cs"/>
                        </a:rPr>
                        <a:t>Only QIP remains – drafting error results in 39 year recovery and no bonus</a:t>
                      </a:r>
                    </a:p>
                  </a:txBody>
                  <a:tcPr marL="182880" marR="182880" marT="91440" marB="9144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6960603"/>
                  </a:ext>
                </a:extLst>
              </a:tr>
              <a:tr h="933404">
                <a:tc>
                  <a:txBody>
                    <a:bodyPr/>
                    <a:lstStyle/>
                    <a:p>
                      <a:pPr marL="0" marR="0" lvl="0" indent="0" algn="ctr" defTabSz="782254"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chemeClr val="bg2"/>
                          </a:solidFill>
                          <a:effectLst/>
                          <a:uLnTx/>
                          <a:uFillTx/>
                          <a:latin typeface="+mn-lt"/>
                          <a:ea typeface="+mn-ea"/>
                          <a:cs typeface="+mn-cs"/>
                        </a:rPr>
                        <a:t>Section 179 Deduction</a:t>
                      </a:r>
                    </a:p>
                  </a:txBody>
                  <a:tcPr marL="182880" marR="182880" marT="91440" marB="9144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l" defTabSz="884964" rtl="0" eaLnBrk="1" fontAlgn="auto" latinLnBrk="0" hangingPunct="1">
                        <a:lnSpc>
                          <a:spcPct val="100000"/>
                        </a:lnSpc>
                        <a:spcBef>
                          <a:spcPts val="0"/>
                        </a:spcBef>
                        <a:spcAft>
                          <a:spcPts val="0"/>
                        </a:spcAft>
                        <a:buClrTx/>
                        <a:buSzTx/>
                        <a:buFontTx/>
                        <a:buNone/>
                        <a:tabLst/>
                        <a:defRPr/>
                      </a:pPr>
                      <a:r>
                        <a:rPr lang="en-US" sz="1900" kern="1200" baseline="0" dirty="0">
                          <a:solidFill>
                            <a:schemeClr val="bg2"/>
                          </a:solidFill>
                          <a:latin typeface="+mn-lt"/>
                          <a:ea typeface="+mn-ea"/>
                          <a:cs typeface="+mn-cs"/>
                        </a:rPr>
                        <a:t>Expensing limits of $500K / phase-out starts at $2M</a:t>
                      </a:r>
                    </a:p>
                  </a:txBody>
                  <a:tcPr marL="182880" marR="182880" marT="91440" marB="9144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84964" rtl="0" eaLnBrk="1" fontAlgn="auto" latinLnBrk="0" hangingPunct="1">
                        <a:lnSpc>
                          <a:spcPct val="100000"/>
                        </a:lnSpc>
                        <a:spcBef>
                          <a:spcPts val="0"/>
                        </a:spcBef>
                        <a:spcAft>
                          <a:spcPts val="0"/>
                        </a:spcAft>
                        <a:buClrTx/>
                        <a:buSzTx/>
                        <a:buFontTx/>
                        <a:buNone/>
                        <a:tabLst/>
                        <a:defRPr/>
                      </a:pPr>
                      <a:r>
                        <a:rPr lang="en-US" sz="1900" kern="1200" baseline="0" dirty="0">
                          <a:solidFill>
                            <a:schemeClr val="bg2"/>
                          </a:solidFill>
                          <a:latin typeface="+mn-lt"/>
                          <a:ea typeface="+mn-ea"/>
                          <a:cs typeface="+mn-cs"/>
                        </a:rPr>
                        <a:t>Expensing limits of $1M / phase-out starts at $</a:t>
                      </a:r>
                      <a:r>
                        <a:rPr lang="en-US" sz="1900" kern="1200" baseline="0" dirty="0" smtClean="0">
                          <a:solidFill>
                            <a:schemeClr val="bg2"/>
                          </a:solidFill>
                          <a:latin typeface="+mn-lt"/>
                          <a:ea typeface="+mn-ea"/>
                          <a:cs typeface="+mn-cs"/>
                        </a:rPr>
                        <a:t>2.5M; </a:t>
                      </a:r>
                    </a:p>
                    <a:p>
                      <a:pPr marL="0" marR="0" lvl="0" indent="0" algn="l" defTabSz="884964" rtl="0" eaLnBrk="1" fontAlgn="auto" latinLnBrk="0" hangingPunct="1">
                        <a:lnSpc>
                          <a:spcPct val="100000"/>
                        </a:lnSpc>
                        <a:spcBef>
                          <a:spcPts val="0"/>
                        </a:spcBef>
                        <a:spcAft>
                          <a:spcPts val="0"/>
                        </a:spcAft>
                        <a:buClrTx/>
                        <a:buSzTx/>
                        <a:buFontTx/>
                        <a:buNone/>
                        <a:tabLst/>
                        <a:defRPr/>
                      </a:pPr>
                      <a:r>
                        <a:rPr lang="en-US" sz="1900" kern="1200" baseline="0" dirty="0" smtClean="0">
                          <a:solidFill>
                            <a:schemeClr val="bg2"/>
                          </a:solidFill>
                          <a:latin typeface="+mn-lt"/>
                          <a:ea typeface="+mn-ea"/>
                          <a:cs typeface="+mn-cs"/>
                        </a:rPr>
                        <a:t>QIP </a:t>
                      </a:r>
                      <a:r>
                        <a:rPr lang="en-US" sz="1900" kern="1200" baseline="0" dirty="0">
                          <a:solidFill>
                            <a:schemeClr val="bg2"/>
                          </a:solidFill>
                          <a:latin typeface="+mn-lt"/>
                          <a:ea typeface="+mn-ea"/>
                          <a:cs typeface="+mn-cs"/>
                        </a:rPr>
                        <a:t>now eligible</a:t>
                      </a:r>
                    </a:p>
                  </a:txBody>
                  <a:tcPr marL="182880" marR="182880" marT="91440" marB="9144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5846074"/>
                  </a:ext>
                </a:extLst>
              </a:tr>
            </a:tbl>
          </a:graphicData>
        </a:graphic>
      </p:graphicFrame>
      <p:sp>
        <p:nvSpPr>
          <p:cNvPr id="6" name="Slide Number Placeholder 5"/>
          <p:cNvSpPr>
            <a:spLocks noGrp="1"/>
          </p:cNvSpPr>
          <p:nvPr>
            <p:ph type="sldNum" sz="quarter" idx="18"/>
          </p:nvPr>
        </p:nvSpPr>
        <p:spPr/>
        <p:txBody>
          <a:bodyPr/>
          <a:lstStyle/>
          <a:p>
            <a:pPr lvl="0"/>
            <a:fld id="{D80659BF-CB79-4A8E-8A5E-9707540CF6F7}" type="slidenum">
              <a:rPr lang="en-US" noProof="0" smtClean="0"/>
              <a:pPr lvl="0"/>
              <a:t>11</a:t>
            </a:fld>
            <a:endParaRPr lang="en-US" noProof="0" dirty="0"/>
          </a:p>
        </p:txBody>
      </p:sp>
    </p:spTree>
    <p:extLst>
      <p:ext uri="{BB962C8B-B14F-4D97-AF65-F5344CB8AC3E}">
        <p14:creationId xmlns:p14="http://schemas.microsoft.com/office/powerpoint/2010/main" val="339466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660401" y="1495647"/>
            <a:ext cx="10151730" cy="4524154"/>
          </a:xfrm>
        </p:spPr>
        <p:txBody>
          <a:bodyPr>
            <a:normAutofit fontScale="92500" lnSpcReduction="20000"/>
          </a:bodyPr>
          <a:lstStyle/>
          <a:p>
            <a:pPr>
              <a:lnSpc>
                <a:spcPct val="120000"/>
              </a:lnSpc>
              <a:spcBef>
                <a:spcPts val="1200"/>
              </a:spcBef>
            </a:pPr>
            <a:r>
              <a:rPr lang="en-US" sz="1900" b="1" dirty="0" smtClean="0"/>
              <a:t>Personal property tax </a:t>
            </a:r>
            <a:r>
              <a:rPr lang="en-US" sz="1900" dirty="0" smtClean="0"/>
              <a:t>on machinery and equipment: B&amp;O tax credit equal to the property or leasehold excise taxes paid on tangible personal property eligible for the manufacturing machinery and equipment (M&amp;E) sales tax exemption. </a:t>
            </a:r>
          </a:p>
          <a:p>
            <a:pPr>
              <a:spcBef>
                <a:spcPts val="600"/>
              </a:spcBef>
              <a:spcAft>
                <a:spcPts val="600"/>
              </a:spcAft>
            </a:pPr>
            <a:endParaRPr lang="en-US" sz="2200" dirty="0" smtClean="0"/>
          </a:p>
          <a:p>
            <a:pPr>
              <a:spcBef>
                <a:spcPts val="600"/>
              </a:spcBef>
              <a:spcAft>
                <a:spcPts val="600"/>
              </a:spcAft>
            </a:pPr>
            <a:endParaRPr lang="en-US" sz="2200" dirty="0" smtClean="0"/>
          </a:p>
          <a:p>
            <a:pPr>
              <a:spcBef>
                <a:spcPts val="600"/>
              </a:spcBef>
              <a:spcAft>
                <a:spcPts val="600"/>
              </a:spcAft>
            </a:pPr>
            <a:endParaRPr lang="en-US" sz="2200" dirty="0" smtClean="0"/>
          </a:p>
          <a:p>
            <a:pPr>
              <a:spcBef>
                <a:spcPts val="600"/>
              </a:spcBef>
              <a:spcAft>
                <a:spcPts val="600"/>
              </a:spcAft>
            </a:pPr>
            <a:endParaRPr lang="en-US" sz="2200" dirty="0" smtClean="0"/>
          </a:p>
          <a:p>
            <a:pPr>
              <a:spcBef>
                <a:spcPts val="600"/>
              </a:spcBef>
              <a:spcAft>
                <a:spcPts val="600"/>
              </a:spcAft>
            </a:pPr>
            <a:endParaRPr lang="en-US" sz="2200" dirty="0" smtClean="0"/>
          </a:p>
          <a:p>
            <a:pPr>
              <a:lnSpc>
                <a:spcPct val="110000"/>
              </a:lnSpc>
              <a:spcBef>
                <a:spcPts val="600"/>
              </a:spcBef>
              <a:spcAft>
                <a:spcPts val="600"/>
              </a:spcAft>
            </a:pPr>
            <a:r>
              <a:rPr lang="en-US" sz="1900" b="1" dirty="0" smtClean="0"/>
              <a:t>Real property tax </a:t>
            </a:r>
            <a:r>
              <a:rPr lang="en-US" sz="1900" dirty="0" smtClean="0"/>
              <a:t>on land and buildings constructed used exclusively in manufacturing commercial airplanes or components.</a:t>
            </a:r>
          </a:p>
          <a:p>
            <a:pPr marL="342900" lvl="2" indent="-342900">
              <a:lnSpc>
                <a:spcPct val="120000"/>
              </a:lnSpc>
              <a:spcBef>
                <a:spcPts val="600"/>
              </a:spcBef>
              <a:spcAft>
                <a:spcPts val="600"/>
              </a:spcAft>
              <a:buFont typeface="Arial" panose="020B0604020202020204" pitchFamily="34" charset="0"/>
              <a:buChar char="•"/>
            </a:pPr>
            <a:r>
              <a:rPr lang="en-US" sz="1900" b="1" dirty="0" smtClean="0"/>
              <a:t>Caveat</a:t>
            </a:r>
            <a:r>
              <a:rPr lang="en-US" sz="1900" dirty="0"/>
              <a:t>: Must be used exclusively in qualifying aerospace manufacturing or product development. This is strictly enforced.</a:t>
            </a:r>
          </a:p>
          <a:p>
            <a:endParaRPr lang="en-US" sz="2400"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3400" dirty="0" smtClean="0"/>
              <a:t>Tailwind: WA B&amp;O Tax Credit for Property Tax</a:t>
            </a:r>
            <a:endParaRPr lang="en-US" sz="3400" dirty="0"/>
          </a:p>
        </p:txBody>
      </p:sp>
      <p:sp>
        <p:nvSpPr>
          <p:cNvPr id="5" name="Slide Number Placeholder 4"/>
          <p:cNvSpPr>
            <a:spLocks noGrp="1"/>
          </p:cNvSpPr>
          <p:nvPr>
            <p:ph type="sldNum" sz="quarter" idx="17"/>
          </p:nvPr>
        </p:nvSpPr>
        <p:spPr/>
        <p:txBody>
          <a:bodyPr/>
          <a:lstStyle/>
          <a:p>
            <a:fld id="{D80659BF-CB79-4A8E-8A5E-9707540CF6F7}" type="slidenum">
              <a:rPr lang="en-US" smtClean="0"/>
              <a:pPr/>
              <a:t>12</a:t>
            </a:fld>
            <a:endParaRPr lang="en-US" dirty="0"/>
          </a:p>
        </p:txBody>
      </p:sp>
      <p:pic>
        <p:nvPicPr>
          <p:cNvPr id="6" name="Picture 5"/>
          <p:cNvPicPr>
            <a:picLocks noChangeAspect="1"/>
          </p:cNvPicPr>
          <p:nvPr/>
        </p:nvPicPr>
        <p:blipFill>
          <a:blip r:embed="rId2"/>
          <a:stretch>
            <a:fillRect/>
          </a:stretch>
        </p:blipFill>
        <p:spPr>
          <a:xfrm>
            <a:off x="1024204" y="2568337"/>
            <a:ext cx="9348380" cy="1614083"/>
          </a:xfrm>
          <a:prstGeom prst="rect">
            <a:avLst/>
          </a:prstGeom>
        </p:spPr>
      </p:pic>
    </p:spTree>
    <p:extLst>
      <p:ext uri="{BB962C8B-B14F-4D97-AF65-F5344CB8AC3E}">
        <p14:creationId xmlns:p14="http://schemas.microsoft.com/office/powerpoint/2010/main" val="937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normAutofit/>
          </a:bodyPr>
          <a:lstStyle/>
          <a:p>
            <a:pPr marL="457200" indent="-457200">
              <a:buFont typeface="Arial" panose="020B0604020202020204" pitchFamily="34" charset="0"/>
              <a:buChar char="•"/>
            </a:pPr>
            <a:r>
              <a:rPr lang="en-US" sz="2200" b="1" dirty="0" smtClean="0"/>
              <a:t>Exemption</a:t>
            </a:r>
            <a:r>
              <a:rPr lang="en-US" sz="2200" dirty="0" smtClean="0"/>
              <a:t>: Manufactures are exempt from sales and use tax on machinery and equipment (“M&amp;E”) used directly in a qualifying manufacturing or R&amp;D operation.</a:t>
            </a:r>
          </a:p>
          <a:p>
            <a:pPr marL="457200" indent="-457200">
              <a:buFont typeface="Arial" panose="020B0604020202020204" pitchFamily="34" charset="0"/>
              <a:buChar char="•"/>
            </a:pPr>
            <a:r>
              <a:rPr lang="en-US" sz="2200" b="1" dirty="0" smtClean="0"/>
              <a:t>Exempt ancillary costs</a:t>
            </a:r>
            <a:r>
              <a:rPr lang="en-US" sz="2200" dirty="0" smtClean="0"/>
              <a:t>: Includes labor and services in respect to installation, repair, cleaning, altering, or improving qualified </a:t>
            </a:r>
            <a:r>
              <a:rPr lang="en-US" sz="2200" dirty="0" err="1" smtClean="0"/>
              <a:t>M&amp;E</a:t>
            </a:r>
            <a:r>
              <a:rPr lang="en-US" sz="2200" dirty="0" smtClean="0"/>
              <a:t>.</a:t>
            </a:r>
          </a:p>
          <a:p>
            <a:pPr marL="457200" indent="-457200">
              <a:buFont typeface="Arial" panose="020B0604020202020204" pitchFamily="34" charset="0"/>
              <a:buChar char="•"/>
            </a:pPr>
            <a:r>
              <a:rPr lang="en-US" sz="2200" b="1" dirty="0" smtClean="0"/>
              <a:t>Primary use requirement</a:t>
            </a:r>
            <a:r>
              <a:rPr lang="en-US" sz="2200" dirty="0" smtClean="0"/>
              <a:t>: Must be used more than 50% of the time on an eligible activity.</a:t>
            </a:r>
          </a:p>
          <a:p>
            <a:pPr marL="457200" indent="-457200">
              <a:buFont typeface="Arial" panose="020B0604020202020204" pitchFamily="34" charset="0"/>
              <a:buChar char="•"/>
            </a:pPr>
            <a:r>
              <a:rPr lang="en-US" sz="2200" b="1" dirty="0" smtClean="0"/>
              <a:t>Useful life requirement</a:t>
            </a:r>
            <a:r>
              <a:rPr lang="en-US" sz="2200" dirty="0" smtClean="0"/>
              <a:t>: Must have a useful life of one year or more.</a:t>
            </a:r>
            <a:br>
              <a:rPr lang="en-US" sz="2200" dirty="0" smtClean="0"/>
            </a:br>
            <a:endParaRPr lang="en-US" sz="2200" dirty="0"/>
          </a:p>
        </p:txBody>
      </p:sp>
      <p:sp>
        <p:nvSpPr>
          <p:cNvPr id="3" name="Title 2"/>
          <p:cNvSpPr>
            <a:spLocks noGrp="1"/>
          </p:cNvSpPr>
          <p:nvPr>
            <p:ph type="title"/>
          </p:nvPr>
        </p:nvSpPr>
        <p:spPr>
          <a:xfrm>
            <a:off x="660400" y="542261"/>
            <a:ext cx="10058400" cy="685802"/>
          </a:xfrm>
        </p:spPr>
        <p:txBody>
          <a:bodyPr>
            <a:noAutofit/>
          </a:bodyPr>
          <a:lstStyle/>
          <a:p>
            <a:r>
              <a:rPr lang="en-US" sz="3400" dirty="0" smtClean="0"/>
              <a:t>Tailwind: WA Sales/Use Tax Exemption for Machinery/Equipment</a:t>
            </a:r>
            <a:endParaRPr lang="en-US" sz="3400" dirty="0"/>
          </a:p>
        </p:txBody>
      </p:sp>
      <p:sp>
        <p:nvSpPr>
          <p:cNvPr id="5" name="Slide Number Placeholder 4"/>
          <p:cNvSpPr>
            <a:spLocks noGrp="1"/>
          </p:cNvSpPr>
          <p:nvPr>
            <p:ph type="sldNum" sz="quarter" idx="17"/>
          </p:nvPr>
        </p:nvSpPr>
        <p:spPr/>
        <p:txBody>
          <a:bodyPr/>
          <a:lstStyle/>
          <a:p>
            <a:fld id="{D80659BF-CB79-4A8E-8A5E-9707540CF6F7}" type="slidenum">
              <a:rPr lang="en-US" smtClean="0"/>
              <a:pPr/>
              <a:t>13</a:t>
            </a:fld>
            <a:endParaRPr lang="en-US" dirty="0"/>
          </a:p>
        </p:txBody>
      </p:sp>
    </p:spTree>
    <p:extLst>
      <p:ext uri="{BB962C8B-B14F-4D97-AF65-F5344CB8AC3E}">
        <p14:creationId xmlns:p14="http://schemas.microsoft.com/office/powerpoint/2010/main" val="419464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noAutofit/>
          </a:bodyPr>
          <a:lstStyle/>
          <a:p>
            <a:pPr marL="457200" indent="-457200">
              <a:buFont typeface="Arial" panose="020B0604020202020204" pitchFamily="34" charset="0"/>
              <a:buChar char="•"/>
            </a:pPr>
            <a:r>
              <a:rPr lang="en-US" sz="2200" b="1" dirty="0" smtClean="0"/>
              <a:t>Exemption</a:t>
            </a:r>
            <a:r>
              <a:rPr lang="en-US" sz="2200" dirty="0" smtClean="0"/>
              <a:t>: Retail sales and use tax does not apply on purchases of computers, software, and peripherals used primarily in the development, design, and engineering of aerospace products, or in providing aerospace services.</a:t>
            </a:r>
          </a:p>
          <a:p>
            <a:pPr marL="457200" indent="-457200">
              <a:buFont typeface="Arial" panose="020B0604020202020204" pitchFamily="34" charset="0"/>
              <a:buChar char="•"/>
            </a:pPr>
            <a:r>
              <a:rPr lang="en-US" sz="2200" b="1" dirty="0" smtClean="0"/>
              <a:t>Exempt ancillary costs</a:t>
            </a:r>
            <a:r>
              <a:rPr lang="en-US" sz="2200" dirty="0" smtClean="0"/>
              <a:t>: The exemption also applies to charges made for labor and services rendered in respect to installation and set up.</a:t>
            </a:r>
          </a:p>
          <a:p>
            <a:pPr marL="457200" indent="-457200">
              <a:spcAft>
                <a:spcPts val="0"/>
              </a:spcAft>
              <a:buFont typeface="Arial" panose="020B0604020202020204" pitchFamily="34" charset="0"/>
              <a:buChar char="•"/>
            </a:pPr>
            <a:r>
              <a:rPr lang="en-US" sz="2200" b="1" dirty="0" smtClean="0"/>
              <a:t>Qualifying purchases</a:t>
            </a:r>
            <a:r>
              <a:rPr lang="en-US" sz="2200" dirty="0" smtClean="0"/>
              <a:t>:</a:t>
            </a:r>
          </a:p>
          <a:p>
            <a:pPr lvl="5">
              <a:buFont typeface="Georgia" panose="02040502050405020303" pitchFamily="18" charset="0"/>
              <a:buChar char="­"/>
            </a:pPr>
            <a:r>
              <a:rPr lang="en-US" sz="1800" dirty="0" smtClean="0"/>
              <a:t>Computer hardware </a:t>
            </a:r>
          </a:p>
          <a:p>
            <a:pPr lvl="5">
              <a:buFont typeface="Georgia" panose="02040502050405020303" pitchFamily="18" charset="0"/>
              <a:buChar char="­"/>
            </a:pPr>
            <a:r>
              <a:rPr lang="en-US" sz="1800" dirty="0" smtClean="0"/>
              <a:t>Software</a:t>
            </a:r>
          </a:p>
          <a:p>
            <a:pPr lvl="5">
              <a:buFont typeface="Georgia" panose="02040502050405020303" pitchFamily="18" charset="0"/>
              <a:buChar char="­"/>
            </a:pPr>
            <a:r>
              <a:rPr lang="en-US" sz="1800" dirty="0" smtClean="0"/>
              <a:t>Peripherals (e.g., keyboards, monitors, mice)</a:t>
            </a:r>
          </a:p>
          <a:p>
            <a:pPr marL="285750" indent="-285750">
              <a:buFont typeface="Georgia" panose="02040502050405020303" pitchFamily="18" charset="0"/>
              <a:buChar char="­"/>
            </a:pPr>
            <a:endParaRPr lang="en-US" sz="1800" dirty="0" smtClean="0"/>
          </a:p>
          <a:p>
            <a:endParaRPr lang="en-US" sz="2200" dirty="0"/>
          </a:p>
        </p:txBody>
      </p:sp>
      <p:sp>
        <p:nvSpPr>
          <p:cNvPr id="3" name="Title 2"/>
          <p:cNvSpPr>
            <a:spLocks noGrp="1"/>
          </p:cNvSpPr>
          <p:nvPr>
            <p:ph type="title"/>
          </p:nvPr>
        </p:nvSpPr>
        <p:spPr>
          <a:xfrm>
            <a:off x="660400" y="556438"/>
            <a:ext cx="10058400" cy="685802"/>
          </a:xfrm>
        </p:spPr>
        <p:txBody>
          <a:bodyPr>
            <a:noAutofit/>
          </a:bodyPr>
          <a:lstStyle/>
          <a:p>
            <a:r>
              <a:rPr lang="en-US" sz="3400" dirty="0" smtClean="0"/>
              <a:t>Tailwind: WA Sales/Use Tax Exemption for Computer Hardware, Software, and Peripherals</a:t>
            </a:r>
            <a:endParaRPr lang="en-US" sz="3400" dirty="0"/>
          </a:p>
        </p:txBody>
      </p:sp>
      <p:sp>
        <p:nvSpPr>
          <p:cNvPr id="5" name="Slide Number Placeholder 4"/>
          <p:cNvSpPr>
            <a:spLocks noGrp="1"/>
          </p:cNvSpPr>
          <p:nvPr>
            <p:ph type="sldNum" sz="quarter" idx="17"/>
          </p:nvPr>
        </p:nvSpPr>
        <p:spPr/>
        <p:txBody>
          <a:bodyPr/>
          <a:lstStyle/>
          <a:p>
            <a:fld id="{D80659BF-CB79-4A8E-8A5E-9707540CF6F7}" type="slidenum">
              <a:rPr lang="en-US" smtClean="0"/>
              <a:pPr/>
              <a:t>14</a:t>
            </a:fld>
            <a:endParaRPr lang="en-US" dirty="0"/>
          </a:p>
        </p:txBody>
      </p:sp>
    </p:spTree>
    <p:extLst>
      <p:ext uri="{BB962C8B-B14F-4D97-AF65-F5344CB8AC3E}">
        <p14:creationId xmlns:p14="http://schemas.microsoft.com/office/powerpoint/2010/main" val="171182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5"/>
          </p:nvPr>
        </p:nvSpPr>
        <p:spPr/>
        <p:txBody>
          <a:bodyPr/>
          <a:lstStyle/>
          <a:p>
            <a:pPr marL="342900" indent="-342900">
              <a:buClr>
                <a:schemeClr val="tx2"/>
              </a:buClr>
              <a:buFont typeface="Arial" panose="020B0604020202020204" pitchFamily="34" charset="0"/>
              <a:buChar char="•"/>
            </a:pPr>
            <a:r>
              <a:rPr lang="en-US" sz="2400" dirty="0" smtClean="0"/>
              <a:t>Aerospace engineering, tooling, manufacturing, MRO, DER, PMA activities may qualify</a:t>
            </a:r>
          </a:p>
          <a:p>
            <a:pPr marL="342900" indent="-342900">
              <a:buClr>
                <a:schemeClr val="tx2"/>
              </a:buClr>
              <a:buFont typeface="Arial" panose="020B0604020202020204" pitchFamily="34" charset="0"/>
              <a:buChar char="•"/>
            </a:pPr>
            <a:r>
              <a:rPr lang="en-US" sz="2400" dirty="0" smtClean="0"/>
              <a:t>Cash benefits can be up to </a:t>
            </a:r>
            <a:r>
              <a:rPr lang="en-US" sz="2400" b="1" dirty="0" smtClean="0"/>
              <a:t>10%</a:t>
            </a:r>
            <a:r>
              <a:rPr lang="en-US" sz="2400" dirty="0" smtClean="0"/>
              <a:t> of qualified expenses</a:t>
            </a:r>
          </a:p>
          <a:p>
            <a:pPr marL="342900" indent="-342900">
              <a:buClr>
                <a:schemeClr val="tx2"/>
              </a:buClr>
              <a:buFont typeface="Arial" panose="020B0604020202020204" pitchFamily="34" charset="0"/>
              <a:buChar char="•"/>
            </a:pPr>
            <a:r>
              <a:rPr lang="en-US" sz="2400" dirty="0" smtClean="0"/>
              <a:t>Qualified expenses may include labor, materials, and subcontractors</a:t>
            </a:r>
          </a:p>
          <a:p>
            <a:pPr marL="342900" indent="-342900">
              <a:buClr>
                <a:schemeClr val="tx2"/>
              </a:buClr>
              <a:buFont typeface="Arial" panose="020B0604020202020204" pitchFamily="34" charset="0"/>
              <a:buChar char="•"/>
            </a:pPr>
            <a:r>
              <a:rPr lang="en-US" sz="2400" dirty="0" smtClean="0"/>
              <a:t>Credits can carryback one year and forward 20</a:t>
            </a:r>
          </a:p>
        </p:txBody>
      </p:sp>
      <p:sp>
        <p:nvSpPr>
          <p:cNvPr id="5" name="Title 4"/>
          <p:cNvSpPr>
            <a:spLocks noGrp="1"/>
          </p:cNvSpPr>
          <p:nvPr>
            <p:ph type="title"/>
          </p:nvPr>
        </p:nvSpPr>
        <p:spPr>
          <a:xfrm>
            <a:off x="5181943" y="434704"/>
            <a:ext cx="5922491" cy="685801"/>
          </a:xfrm>
        </p:spPr>
        <p:txBody>
          <a:bodyPr>
            <a:noAutofit/>
          </a:bodyPr>
          <a:lstStyle/>
          <a:p>
            <a:r>
              <a:rPr lang="en-US" sz="2800" dirty="0" smtClean="0"/>
              <a:t>Tailwind: Product Development Benefits (Federal R&amp;D Credit)</a:t>
            </a:r>
            <a:endParaRPr lang="en-US" sz="2800" dirty="0"/>
          </a:p>
        </p:txBody>
      </p:sp>
      <p:pic>
        <p:nvPicPr>
          <p:cNvPr id="8" name="Picture Placeholder 7"/>
          <p:cNvPicPr>
            <a:picLocks noGrp="1" noChangeAspect="1"/>
          </p:cNvPicPr>
          <p:nvPr>
            <p:ph type="pic" sz="quarter" idx="35"/>
          </p:nvPr>
        </p:nvPicPr>
        <p:blipFill>
          <a:blip r:embed="rId2" cstate="print">
            <a:extLst>
              <a:ext uri="{28A0092B-C50C-407E-A947-70E740481C1C}">
                <a14:useLocalDpi xmlns:a14="http://schemas.microsoft.com/office/drawing/2010/main" val="0"/>
              </a:ext>
            </a:extLst>
          </a:blip>
          <a:srcRect l="246" r="246"/>
          <a:stretch>
            <a:fillRect/>
          </a:stretch>
        </p:blipFill>
        <p:spPr/>
      </p:pic>
      <p:sp>
        <p:nvSpPr>
          <p:cNvPr id="3" name="Slide Number Placeholder 2"/>
          <p:cNvSpPr>
            <a:spLocks noGrp="1"/>
          </p:cNvSpPr>
          <p:nvPr>
            <p:ph type="sldNum" sz="quarter" idx="4294967295"/>
          </p:nvPr>
        </p:nvSpPr>
        <p:spPr>
          <a:xfrm>
            <a:off x="0" y="6019800"/>
            <a:ext cx="385763" cy="381000"/>
          </a:xfrm>
        </p:spPr>
        <p:txBody>
          <a:bodyPr/>
          <a:lstStyle/>
          <a:p>
            <a:fld id="{D80659BF-CB79-4A8E-8A5E-9707540CF6F7}" type="slidenum">
              <a:rPr lang="en-US" smtClean="0"/>
              <a:pPr/>
              <a:t>15</a:t>
            </a:fld>
            <a:endParaRPr lang="en-US" dirty="0"/>
          </a:p>
        </p:txBody>
      </p:sp>
    </p:spTree>
    <p:extLst>
      <p:ext uri="{BB962C8B-B14F-4D97-AF65-F5344CB8AC3E}">
        <p14:creationId xmlns:p14="http://schemas.microsoft.com/office/powerpoint/2010/main" val="40591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660400" y="1573618"/>
            <a:ext cx="10058400" cy="4191000"/>
          </a:xfrm>
        </p:spPr>
        <p:txBody>
          <a:bodyPr>
            <a:noAutofit/>
          </a:bodyPr>
          <a:lstStyle/>
          <a:p>
            <a:pPr marL="457200" indent="-457200">
              <a:spcBef>
                <a:spcPts val="1200"/>
              </a:spcBef>
              <a:buFont typeface="Arial" panose="020B0604020202020204" pitchFamily="34" charset="0"/>
              <a:buChar char="•"/>
            </a:pPr>
            <a:r>
              <a:rPr lang="en-US" sz="2200" b="1" dirty="0" smtClean="0"/>
              <a:t>Credit</a:t>
            </a:r>
            <a:r>
              <a:rPr lang="en-US" sz="2200" dirty="0" smtClean="0"/>
              <a:t> – </a:t>
            </a:r>
            <a:r>
              <a:rPr lang="en-US" altLang="en-US" sz="2200" dirty="0" smtClean="0"/>
              <a:t>B&amp;O tax credit equal to the amount of qualified aerospace product development expenditures multiplied by 1.5%. Qualifying expenditures include wages, employee benefits, supplies.</a:t>
            </a:r>
          </a:p>
          <a:p>
            <a:pPr marL="457200" indent="-457200">
              <a:spcBef>
                <a:spcPts val="1200"/>
              </a:spcBef>
              <a:buFont typeface="Arial" panose="020B0604020202020204" pitchFamily="34" charset="0"/>
              <a:buChar char="•"/>
            </a:pPr>
            <a:r>
              <a:rPr lang="en-US" altLang="en-US" sz="2200" b="1" dirty="0" smtClean="0"/>
              <a:t>Product development </a:t>
            </a:r>
            <a:r>
              <a:rPr lang="en-US" altLang="en-US" sz="2200" dirty="0" smtClean="0"/>
              <a:t>is defined as research, design, and engineering activities performed in relation to the development of an aerospace product or of a product line, model, or model derivative of an aerospace product, including prototype development, testing, and certification. It also includes “tool design and engineering design for the manufacturing process.”</a:t>
            </a:r>
          </a:p>
          <a:p>
            <a:pPr marL="457200" indent="-457200">
              <a:spcBef>
                <a:spcPts val="1200"/>
              </a:spcBef>
              <a:buFont typeface="Arial" panose="020B0604020202020204" pitchFamily="34" charset="0"/>
              <a:buChar char="•"/>
            </a:pPr>
            <a:r>
              <a:rPr lang="en-US" altLang="en-US" sz="2200" b="1" dirty="0" smtClean="0"/>
              <a:t>Key</a:t>
            </a:r>
            <a:r>
              <a:rPr lang="en-US" altLang="en-US" sz="2200" dirty="0"/>
              <a:t> </a:t>
            </a:r>
            <a:r>
              <a:rPr lang="en-US" altLang="en-US" sz="2200" dirty="0" smtClean="0"/>
              <a:t>– When does “production” begin?</a:t>
            </a:r>
          </a:p>
        </p:txBody>
      </p:sp>
      <p:sp>
        <p:nvSpPr>
          <p:cNvPr id="3" name="Title 2"/>
          <p:cNvSpPr>
            <a:spLocks noGrp="1"/>
          </p:cNvSpPr>
          <p:nvPr>
            <p:ph type="title"/>
          </p:nvPr>
        </p:nvSpPr>
        <p:spPr>
          <a:xfrm>
            <a:off x="660400" y="528085"/>
            <a:ext cx="10058400" cy="685802"/>
          </a:xfrm>
        </p:spPr>
        <p:txBody>
          <a:bodyPr>
            <a:noAutofit/>
          </a:bodyPr>
          <a:lstStyle/>
          <a:p>
            <a:r>
              <a:rPr lang="en-US" sz="3400" dirty="0" smtClean="0"/>
              <a:t>Tailwind: WA B&amp;O Tax Credit for Product Development Activities</a:t>
            </a:r>
            <a:endParaRPr lang="en-US" sz="3400" dirty="0"/>
          </a:p>
        </p:txBody>
      </p:sp>
      <p:sp>
        <p:nvSpPr>
          <p:cNvPr id="5" name="Slide Number Placeholder 4"/>
          <p:cNvSpPr>
            <a:spLocks noGrp="1"/>
          </p:cNvSpPr>
          <p:nvPr>
            <p:ph type="sldNum" sz="quarter" idx="17"/>
          </p:nvPr>
        </p:nvSpPr>
        <p:spPr/>
        <p:txBody>
          <a:bodyPr/>
          <a:lstStyle/>
          <a:p>
            <a:fld id="{D80659BF-CB79-4A8E-8A5E-9707540CF6F7}" type="slidenum">
              <a:rPr lang="en-US" smtClean="0"/>
              <a:pPr/>
              <a:t>16</a:t>
            </a:fld>
            <a:endParaRPr lang="en-US" dirty="0"/>
          </a:p>
        </p:txBody>
      </p:sp>
    </p:spTree>
    <p:extLst>
      <p:ext uri="{BB962C8B-B14F-4D97-AF65-F5344CB8AC3E}">
        <p14:creationId xmlns:p14="http://schemas.microsoft.com/office/powerpoint/2010/main" val="261155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a:xfrm>
            <a:off x="660399" y="1729563"/>
            <a:ext cx="6167900" cy="4082902"/>
          </a:xfrm>
        </p:spPr>
        <p:txBody>
          <a:bodyPr>
            <a:normAutofit fontScale="85000" lnSpcReduction="10000"/>
          </a:bodyPr>
          <a:lstStyle/>
          <a:p>
            <a:pPr>
              <a:spcBef>
                <a:spcPts val="1200"/>
              </a:spcBef>
            </a:pPr>
            <a:r>
              <a:rPr lang="en-US" b="1" dirty="0" smtClean="0"/>
              <a:t>C Corporations</a:t>
            </a:r>
            <a:r>
              <a:rPr lang="en-US" dirty="0"/>
              <a:t>:</a:t>
            </a:r>
          </a:p>
          <a:p>
            <a:pPr marL="342900" lvl="2" indent="-342900">
              <a:lnSpc>
                <a:spcPct val="110000"/>
              </a:lnSpc>
              <a:buFont typeface="Arial" panose="020B0604020202020204" pitchFamily="34" charset="0"/>
              <a:buChar char="•"/>
            </a:pPr>
            <a:r>
              <a:rPr lang="en-US" sz="2400" dirty="0"/>
              <a:t>Progress towards a territorial tax system </a:t>
            </a:r>
            <a:r>
              <a:rPr lang="en-US" sz="2400" dirty="0" smtClean="0"/>
              <a:t>– </a:t>
            </a:r>
            <a:r>
              <a:rPr lang="en-US" sz="2400" dirty="0"/>
              <a:t>US companies only taxed on US earnings, with exceptions.</a:t>
            </a:r>
          </a:p>
          <a:p>
            <a:pPr marL="342900" lvl="2" indent="-342900">
              <a:lnSpc>
                <a:spcPct val="110000"/>
              </a:lnSpc>
              <a:buFont typeface="Arial" panose="020B0604020202020204" pitchFamily="34" charset="0"/>
              <a:buChar char="•"/>
            </a:pPr>
            <a:r>
              <a:rPr lang="en-US" sz="2400" dirty="0"/>
              <a:t>Foreign activities deduction FDII</a:t>
            </a:r>
          </a:p>
          <a:p>
            <a:pPr>
              <a:spcBef>
                <a:spcPts val="1200"/>
              </a:spcBef>
            </a:pPr>
            <a:r>
              <a:rPr lang="en-US" b="1" dirty="0" smtClean="0"/>
              <a:t>C Corporations </a:t>
            </a:r>
            <a:r>
              <a:rPr lang="en-US" b="1" dirty="0"/>
              <a:t>&amp; S Corporations</a:t>
            </a:r>
            <a:r>
              <a:rPr lang="en-US" dirty="0"/>
              <a:t>:</a:t>
            </a:r>
          </a:p>
          <a:p>
            <a:pPr marL="342900" lvl="2" indent="-342900">
              <a:spcBef>
                <a:spcPts val="1200"/>
              </a:spcBef>
              <a:buFont typeface="Arial" panose="020B0604020202020204" pitchFamily="34" charset="0"/>
              <a:buChar char="•"/>
            </a:pPr>
            <a:r>
              <a:rPr lang="en-US" sz="2400" dirty="0"/>
              <a:t>Retained foreign export incentive (DISC)</a:t>
            </a:r>
          </a:p>
          <a:p>
            <a:r>
              <a:rPr lang="en-US" dirty="0" smtClean="0"/>
              <a:t>  </a:t>
            </a:r>
          </a:p>
        </p:txBody>
      </p:sp>
      <p:sp>
        <p:nvSpPr>
          <p:cNvPr id="7" name="Title 1"/>
          <p:cNvSpPr>
            <a:spLocks noGrp="1"/>
          </p:cNvSpPr>
          <p:nvPr>
            <p:ph type="title"/>
          </p:nvPr>
        </p:nvSpPr>
        <p:spPr>
          <a:xfrm>
            <a:off x="660399" y="400495"/>
            <a:ext cx="6400717" cy="685801"/>
          </a:xfrm>
        </p:spPr>
        <p:txBody>
          <a:bodyPr>
            <a:noAutofit/>
          </a:bodyPr>
          <a:lstStyle/>
          <a:p>
            <a:r>
              <a:rPr lang="en-US" sz="2800" dirty="0" smtClean="0"/>
              <a:t>Tailwind: Federal Tax Opportunities for Foreign Activity</a:t>
            </a:r>
            <a:endParaRPr lang="en-US" sz="2800" dirty="0"/>
          </a:p>
        </p:txBody>
      </p:sp>
      <p:sp>
        <p:nvSpPr>
          <p:cNvPr id="4" name="Slide Number Placeholder 3"/>
          <p:cNvSpPr>
            <a:spLocks noGrp="1"/>
          </p:cNvSpPr>
          <p:nvPr>
            <p:ph type="sldNum" sz="quarter" idx="37"/>
          </p:nvPr>
        </p:nvSpPr>
        <p:spPr/>
        <p:txBody>
          <a:bodyPr/>
          <a:lstStyle/>
          <a:p>
            <a:pPr lvl="0"/>
            <a:fld id="{D80659BF-CB79-4A8E-8A5E-9707540CF6F7}" type="slidenum">
              <a:rPr lang="en-US" noProof="0" smtClean="0"/>
              <a:pPr lvl="0"/>
              <a:t>17</a:t>
            </a:fld>
            <a:endParaRPr lang="en-US" noProof="0" dirty="0"/>
          </a:p>
        </p:txBody>
      </p:sp>
      <p:pic>
        <p:nvPicPr>
          <p:cNvPr id="21" name="Picture Placeholder 20"/>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t="40" b="40"/>
          <a:stretch>
            <a:fillRect/>
          </a:stretch>
        </p:blipFill>
        <p:spPr/>
      </p:pic>
    </p:spTree>
    <p:extLst>
      <p:ext uri="{BB962C8B-B14F-4D97-AF65-F5344CB8AC3E}">
        <p14:creationId xmlns:p14="http://schemas.microsoft.com/office/powerpoint/2010/main" val="4265652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normAutofit fontScale="55000" lnSpcReduction="20000"/>
          </a:bodyPr>
          <a:lstStyle/>
          <a:p>
            <a:pPr marL="342900" indent="-342900">
              <a:lnSpc>
                <a:spcPct val="120000"/>
              </a:lnSpc>
              <a:buFont typeface="Arial" panose="020B0604020202020204" pitchFamily="34" charset="0"/>
              <a:buChar char="•"/>
            </a:pPr>
            <a:r>
              <a:rPr lang="en-US" b="1" dirty="0" smtClean="0"/>
              <a:t>Sales of tangible personal property </a:t>
            </a:r>
            <a:r>
              <a:rPr lang="en-US" dirty="0" smtClean="0"/>
              <a:t>– For Washington excise tax purposes, sales of tangible personal property are generally sourced to the location where the purchaser first either takes physical possession of, or has dominion or control over, tangible personal property. </a:t>
            </a:r>
          </a:p>
          <a:p>
            <a:pPr marL="342900" indent="-342900">
              <a:lnSpc>
                <a:spcPct val="120000"/>
              </a:lnSpc>
              <a:buFont typeface="Arial" panose="020B0604020202020204" pitchFamily="34" charset="0"/>
              <a:buChar char="•"/>
            </a:pPr>
            <a:r>
              <a:rPr lang="en-US" b="1" dirty="0" smtClean="0"/>
              <a:t>Sale of services generally </a:t>
            </a:r>
            <a:r>
              <a:rPr lang="en-US" dirty="0" smtClean="0"/>
              <a:t>– Sourced to where the customer receives the “benefit of the service.”</a:t>
            </a:r>
          </a:p>
          <a:p>
            <a:pPr marL="342900" indent="-342900">
              <a:lnSpc>
                <a:spcPct val="120000"/>
              </a:lnSpc>
              <a:buFont typeface="Arial" panose="020B0604020202020204" pitchFamily="34" charset="0"/>
              <a:buChar char="•"/>
            </a:pPr>
            <a:r>
              <a:rPr lang="en-US" b="1" dirty="0" smtClean="0"/>
              <a:t>Service related to tangible personal property </a:t>
            </a:r>
            <a:r>
              <a:rPr lang="en-US" dirty="0" smtClean="0"/>
              <a:t>– benefit is generally received where the tangible personal property is located or intended/expected to be located (not necessarily sourced based on where the work is performed). </a:t>
            </a:r>
          </a:p>
          <a:p>
            <a:pPr marL="342900" indent="-342900">
              <a:lnSpc>
                <a:spcPct val="120000"/>
              </a:lnSpc>
              <a:buFont typeface="Arial" panose="020B0604020202020204" pitchFamily="34" charset="0"/>
              <a:buChar char="•"/>
            </a:pPr>
            <a:r>
              <a:rPr lang="en-US" b="1" dirty="0" err="1" smtClean="0"/>
              <a:t>DOR</a:t>
            </a:r>
            <a:r>
              <a:rPr lang="en-US" b="1" dirty="0" smtClean="0"/>
              <a:t> interim guidance </a:t>
            </a:r>
            <a:r>
              <a:rPr lang="en-US" dirty="0" smtClean="0"/>
              <a:t>– If R&amp;D services related to specific product with an existing market, it may be reasonable to source to customer’s market. If R&amp;D services do not relate to an existing product, then may be reasonable to source to location where R&amp;D activity occurs. </a:t>
            </a:r>
          </a:p>
        </p:txBody>
      </p:sp>
      <p:sp>
        <p:nvSpPr>
          <p:cNvPr id="7" name="Title 1"/>
          <p:cNvSpPr>
            <a:spLocks noGrp="1"/>
          </p:cNvSpPr>
          <p:nvPr>
            <p:ph type="title"/>
          </p:nvPr>
        </p:nvSpPr>
        <p:spPr/>
        <p:txBody>
          <a:bodyPr>
            <a:normAutofit/>
          </a:bodyPr>
          <a:lstStyle/>
          <a:p>
            <a:r>
              <a:rPr lang="en-US" sz="3200" dirty="0" smtClean="0"/>
              <a:t>Tailwind: WA Interstate/Foreign Sales Deduction</a:t>
            </a:r>
            <a:endParaRPr lang="en-US" sz="3200" dirty="0"/>
          </a:p>
        </p:txBody>
      </p:sp>
      <p:sp>
        <p:nvSpPr>
          <p:cNvPr id="4" name="Slide Number Placeholder 3"/>
          <p:cNvSpPr>
            <a:spLocks noGrp="1"/>
          </p:cNvSpPr>
          <p:nvPr>
            <p:ph type="sldNum" sz="quarter" idx="17"/>
          </p:nvPr>
        </p:nvSpPr>
        <p:spPr/>
        <p:txBody>
          <a:bodyPr/>
          <a:lstStyle/>
          <a:p>
            <a:pPr lvl="0"/>
            <a:fld id="{D80659BF-CB79-4A8E-8A5E-9707540CF6F7}" type="slidenum">
              <a:rPr lang="en-US" noProof="0" smtClean="0"/>
              <a:pPr lvl="0"/>
              <a:t>18</a:t>
            </a:fld>
            <a:endParaRPr lang="en-US" noProof="0" dirty="0"/>
          </a:p>
        </p:txBody>
      </p:sp>
    </p:spTree>
    <p:extLst>
      <p:ext uri="{BB962C8B-B14F-4D97-AF65-F5344CB8AC3E}">
        <p14:creationId xmlns:p14="http://schemas.microsoft.com/office/powerpoint/2010/main" val="4030290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smtClean="0"/>
              <a:t>Tailwind: Federal Accounting Methods</a:t>
            </a:r>
            <a:endParaRPr lang="en-US" sz="3400" dirty="0"/>
          </a:p>
        </p:txBody>
      </p:sp>
      <p:graphicFrame>
        <p:nvGraphicFramePr>
          <p:cNvPr id="7" name="Content Placeholder 9"/>
          <p:cNvGraphicFramePr>
            <a:graphicFrameLocks noGrp="1"/>
          </p:cNvGraphicFramePr>
          <p:nvPr>
            <p:ph sz="quarter" idx="16"/>
            <p:extLst>
              <p:ext uri="{D42A27DB-BD31-4B8C-83A1-F6EECF244321}">
                <p14:modId xmlns:p14="http://schemas.microsoft.com/office/powerpoint/2010/main" val="1121591234"/>
              </p:ext>
            </p:extLst>
          </p:nvPr>
        </p:nvGraphicFramePr>
        <p:xfrm>
          <a:off x="-1" y="1566531"/>
          <a:ext cx="11379201" cy="4097079"/>
        </p:xfrm>
        <a:graphic>
          <a:graphicData uri="http://schemas.openxmlformats.org/drawingml/2006/table">
            <a:tbl>
              <a:tblPr firstRow="1" firstCol="1">
                <a:tableStyleId>{69012ECD-51FC-41F1-AA8D-1B2483CD663E}</a:tableStyleId>
              </a:tblPr>
              <a:tblGrid>
                <a:gridCol w="3031957">
                  <a:extLst>
                    <a:ext uri="{9D8B030D-6E8A-4147-A177-3AD203B41FA5}">
                      <a16:colId xmlns:a16="http://schemas.microsoft.com/office/drawing/2014/main" val="20000"/>
                    </a:ext>
                  </a:extLst>
                </a:gridCol>
                <a:gridCol w="4173622">
                  <a:extLst>
                    <a:ext uri="{9D8B030D-6E8A-4147-A177-3AD203B41FA5}">
                      <a16:colId xmlns:a16="http://schemas.microsoft.com/office/drawing/2014/main" val="332318341"/>
                    </a:ext>
                  </a:extLst>
                </a:gridCol>
                <a:gridCol w="4173622">
                  <a:extLst>
                    <a:ext uri="{9D8B030D-6E8A-4147-A177-3AD203B41FA5}">
                      <a16:colId xmlns:a16="http://schemas.microsoft.com/office/drawing/2014/main" val="2070629156"/>
                    </a:ext>
                  </a:extLst>
                </a:gridCol>
              </a:tblGrid>
              <a:tr h="713799">
                <a:tc>
                  <a:txBody>
                    <a:bodyPr/>
                    <a:lstStyle/>
                    <a:p>
                      <a:pPr lvl="0" algn="ctr"/>
                      <a:r>
                        <a:rPr lang="en-US" sz="2400" b="0" dirty="0">
                          <a:solidFill>
                            <a:schemeClr val="tx1"/>
                          </a:solidFill>
                          <a:latin typeface="+mj-lt"/>
                        </a:rPr>
                        <a:t>Provision</a:t>
                      </a:r>
                    </a:p>
                  </a:txBody>
                  <a:tcPr marL="161653" marR="161653" marT="91440" marB="9144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US" sz="2400" b="0" dirty="0">
                          <a:solidFill>
                            <a:schemeClr val="bg2"/>
                          </a:solidFill>
                          <a:latin typeface="+mj-lt"/>
                        </a:rPr>
                        <a:t>Pre-Reform Law</a:t>
                      </a:r>
                    </a:p>
                  </a:txBody>
                  <a:tcPr marL="161653" marR="161653"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2"/>
                    </a:solidFill>
                  </a:tcPr>
                </a:tc>
                <a:tc>
                  <a:txBody>
                    <a:bodyPr/>
                    <a:lstStyle/>
                    <a:p>
                      <a:pPr lvl="0" algn="ctr"/>
                      <a:r>
                        <a:rPr lang="en-US" sz="2400" b="0" kern="1200" dirty="0">
                          <a:solidFill>
                            <a:schemeClr val="bg2"/>
                          </a:solidFill>
                          <a:latin typeface="+mj-lt"/>
                          <a:ea typeface="+mn-ea"/>
                          <a:cs typeface="+mn-cs"/>
                        </a:rPr>
                        <a:t>Reform Act</a:t>
                      </a:r>
                      <a:endParaRPr lang="en-US" sz="2400" b="0" dirty="0">
                        <a:solidFill>
                          <a:schemeClr val="bg2"/>
                        </a:solidFill>
                        <a:latin typeface="+mj-lt"/>
                      </a:endParaRPr>
                    </a:p>
                  </a:txBody>
                  <a:tcPr marL="161653" marR="161653" marT="91440" marB="9144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324927316"/>
                  </a:ext>
                </a:extLst>
              </a:tr>
              <a:tr h="1459339">
                <a:tc>
                  <a:txBody>
                    <a:bodyPr/>
                    <a:lstStyle/>
                    <a:p>
                      <a:pPr marL="0" marR="0" lvl="0" indent="0" algn="ctr" defTabSz="7822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Simplified Methods for Smaller Taxpayers</a:t>
                      </a:r>
                    </a:p>
                  </a:txBody>
                  <a:tcPr marL="161653" marR="161653" marT="91440" marB="9144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lvl="0" indent="0" algn="l" defTabSz="884964" rtl="0" eaLnBrk="1" latinLnBrk="0" hangingPunct="1">
                        <a:buFontTx/>
                        <a:buNone/>
                      </a:pPr>
                      <a:r>
                        <a:rPr lang="en-US" sz="1800" kern="1200" baseline="0" dirty="0">
                          <a:solidFill>
                            <a:schemeClr val="bg2"/>
                          </a:solidFill>
                          <a:latin typeface="+mn-lt"/>
                          <a:ea typeface="+mn-ea"/>
                          <a:cs typeface="+mn-cs"/>
                        </a:rPr>
                        <a:t>Access to cash method and exemptions from inventory, UNICAP, and POC methods limited </a:t>
                      </a:r>
                    </a:p>
                  </a:txBody>
                  <a:tcPr marL="161653" marR="161653" marT="91440" marB="9144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l" defTabSz="884964" rtl="0" eaLnBrk="1" latinLnBrk="0" hangingPunct="1">
                        <a:buFontTx/>
                        <a:buNone/>
                      </a:pPr>
                      <a:r>
                        <a:rPr lang="en-US" sz="1800" kern="1200" baseline="0" dirty="0" smtClean="0">
                          <a:solidFill>
                            <a:schemeClr val="bg2"/>
                          </a:solidFill>
                          <a:latin typeface="+mn-lt"/>
                          <a:ea typeface="+mn-ea"/>
                          <a:cs typeface="+mn-cs"/>
                        </a:rPr>
                        <a:t>Taxpayers </a:t>
                      </a:r>
                      <a:r>
                        <a:rPr lang="en-US" sz="1800" kern="1200" baseline="0" dirty="0">
                          <a:solidFill>
                            <a:schemeClr val="bg2"/>
                          </a:solidFill>
                          <a:latin typeface="+mn-lt"/>
                          <a:ea typeface="+mn-ea"/>
                          <a:cs typeface="+mn-cs"/>
                        </a:rPr>
                        <a:t>with gross receipts of less than $25M can use cash method and are exempt from required inventory/UNICAP methods and POC for LTCs</a:t>
                      </a:r>
                    </a:p>
                  </a:txBody>
                  <a:tcPr marL="161653" marR="161653" marT="91440" marB="9144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9248073"/>
                  </a:ext>
                </a:extLst>
              </a:tr>
              <a:tr h="1716869">
                <a:tc>
                  <a:txBody>
                    <a:bodyPr/>
                    <a:lstStyle/>
                    <a:p>
                      <a:pPr marL="0" marR="0" lvl="0" indent="0" algn="ctr" defTabSz="7822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Accrual Income Inclusion</a:t>
                      </a:r>
                    </a:p>
                  </a:txBody>
                  <a:tcPr marL="161653" marR="161653" marT="91440" marB="9144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l" defTabSz="884964" rtl="0" eaLnBrk="1" fontAlgn="auto" latinLnBrk="0" hangingPunct="1">
                        <a:lnSpc>
                          <a:spcPct val="100000"/>
                        </a:lnSpc>
                        <a:spcBef>
                          <a:spcPts val="0"/>
                        </a:spcBef>
                        <a:spcAft>
                          <a:spcPts val="0"/>
                        </a:spcAft>
                        <a:buClrTx/>
                        <a:buSzTx/>
                        <a:buFontTx/>
                        <a:buNone/>
                        <a:tabLst/>
                        <a:defRPr/>
                      </a:pPr>
                      <a:r>
                        <a:rPr lang="en-US" sz="1800" kern="1200" baseline="0" dirty="0">
                          <a:solidFill>
                            <a:schemeClr val="bg2"/>
                          </a:solidFill>
                          <a:latin typeface="+mn-lt"/>
                          <a:ea typeface="+mn-ea"/>
                          <a:cs typeface="+mn-cs"/>
                        </a:rPr>
                        <a:t>Recognize when “fixed and determinable” – generally, earliest of when due, </a:t>
                      </a:r>
                      <a:r>
                        <a:rPr lang="en-US" sz="1800" kern="1200" baseline="0" dirty="0" smtClean="0">
                          <a:solidFill>
                            <a:schemeClr val="bg2"/>
                          </a:solidFill>
                          <a:latin typeface="+mn-lt"/>
                          <a:ea typeface="+mn-ea"/>
                          <a:cs typeface="+mn-cs"/>
                        </a:rPr>
                        <a:t>paid, </a:t>
                      </a:r>
                      <a:r>
                        <a:rPr lang="en-US" sz="1800" kern="1200" baseline="0" dirty="0">
                          <a:solidFill>
                            <a:schemeClr val="bg2"/>
                          </a:solidFill>
                          <a:latin typeface="+mn-lt"/>
                          <a:ea typeface="+mn-ea"/>
                          <a:cs typeface="+mn-cs"/>
                        </a:rPr>
                        <a:t>or earned</a:t>
                      </a:r>
                    </a:p>
                  </a:txBody>
                  <a:tcPr marL="161653" marR="161653" marT="91440" marB="9144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84964" rtl="0" eaLnBrk="1" fontAlgn="auto" latinLnBrk="0" hangingPunct="1">
                        <a:lnSpc>
                          <a:spcPct val="100000"/>
                        </a:lnSpc>
                        <a:spcBef>
                          <a:spcPts val="0"/>
                        </a:spcBef>
                        <a:spcAft>
                          <a:spcPts val="0"/>
                        </a:spcAft>
                        <a:buClrTx/>
                        <a:buSzTx/>
                        <a:buFontTx/>
                        <a:buNone/>
                        <a:tabLst/>
                        <a:defRPr/>
                      </a:pPr>
                      <a:r>
                        <a:rPr lang="en-US" sz="1800" kern="1200" baseline="0" dirty="0">
                          <a:solidFill>
                            <a:schemeClr val="bg2"/>
                          </a:solidFill>
                          <a:latin typeface="+mn-lt"/>
                          <a:ea typeface="+mn-ea"/>
                          <a:cs typeface="+mn-cs"/>
                        </a:rPr>
                        <a:t>Accrual </a:t>
                      </a:r>
                      <a:r>
                        <a:rPr lang="en-US" sz="1800" kern="1200" baseline="0" dirty="0" smtClean="0">
                          <a:solidFill>
                            <a:schemeClr val="bg2"/>
                          </a:solidFill>
                          <a:latin typeface="+mn-lt"/>
                          <a:ea typeface="+mn-ea"/>
                          <a:cs typeface="+mn-cs"/>
                        </a:rPr>
                        <a:t>taxpayers </a:t>
                      </a:r>
                      <a:r>
                        <a:rPr lang="en-US" sz="1800" kern="1200" baseline="0" dirty="0">
                          <a:solidFill>
                            <a:schemeClr val="bg2"/>
                          </a:solidFill>
                          <a:latin typeface="+mn-lt"/>
                          <a:ea typeface="+mn-ea"/>
                          <a:cs typeface="+mn-cs"/>
                        </a:rPr>
                        <a:t>with AFS </a:t>
                      </a:r>
                      <a:r>
                        <a:rPr lang="en-US" sz="1800" kern="1200" baseline="0" dirty="0" smtClean="0">
                          <a:solidFill>
                            <a:schemeClr val="bg2"/>
                          </a:solidFill>
                          <a:latin typeface="+mn-lt"/>
                          <a:ea typeface="+mn-ea"/>
                          <a:cs typeface="+mn-cs"/>
                        </a:rPr>
                        <a:t>must </a:t>
                      </a:r>
                      <a:r>
                        <a:rPr lang="en-US" sz="1800" kern="1200" baseline="0" dirty="0">
                          <a:solidFill>
                            <a:schemeClr val="bg2"/>
                          </a:solidFill>
                          <a:latin typeface="+mn-lt"/>
                          <a:ea typeface="+mn-ea"/>
                          <a:cs typeface="+mn-cs"/>
                        </a:rPr>
                        <a:t>recognize income no later than when recognized in </a:t>
                      </a:r>
                      <a:r>
                        <a:rPr lang="en-US" sz="1800" kern="1200" baseline="0" dirty="0" smtClean="0">
                          <a:solidFill>
                            <a:schemeClr val="bg2"/>
                          </a:solidFill>
                          <a:latin typeface="+mn-lt"/>
                          <a:ea typeface="+mn-ea"/>
                          <a:cs typeface="+mn-cs"/>
                        </a:rPr>
                        <a:t>AFS; AFS is Form 10-K, audited F/S, F/S provided to fed/state govt or agency (not a tax return)</a:t>
                      </a:r>
                    </a:p>
                    <a:p>
                      <a:pPr marL="0" marR="0" lvl="0" indent="0" algn="l" defTabSz="884964" rtl="0" eaLnBrk="1" fontAlgn="auto" latinLnBrk="0" hangingPunct="1">
                        <a:lnSpc>
                          <a:spcPct val="100000"/>
                        </a:lnSpc>
                        <a:spcBef>
                          <a:spcPts val="0"/>
                        </a:spcBef>
                        <a:spcAft>
                          <a:spcPts val="0"/>
                        </a:spcAft>
                        <a:buClrTx/>
                        <a:buSzTx/>
                        <a:buFontTx/>
                        <a:buNone/>
                        <a:tabLst/>
                        <a:defRPr/>
                      </a:pPr>
                      <a:endParaRPr lang="en-US" sz="1800" kern="1200" baseline="0" dirty="0">
                        <a:solidFill>
                          <a:schemeClr val="bg2"/>
                        </a:solidFill>
                        <a:latin typeface="+mn-lt"/>
                        <a:ea typeface="+mn-ea"/>
                        <a:cs typeface="+mn-cs"/>
                      </a:endParaRPr>
                    </a:p>
                  </a:txBody>
                  <a:tcPr marL="161653" marR="161653" marT="91440" marB="9144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9847407"/>
                  </a:ext>
                </a:extLst>
              </a:tr>
            </a:tbl>
          </a:graphicData>
        </a:graphic>
      </p:graphicFrame>
    </p:spTree>
    <p:custDataLst>
      <p:tags r:id="rId1"/>
    </p:custDataLst>
    <p:extLst>
      <p:ext uri="{BB962C8B-B14F-4D97-AF65-F5344CB8AC3E}">
        <p14:creationId xmlns:p14="http://schemas.microsoft.com/office/powerpoint/2010/main" val="3859444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p:txBody>
          <a:bodyPr/>
          <a:lstStyle/>
          <a:p>
            <a:r>
              <a:rPr lang="en-US" dirty="0" smtClean="0"/>
              <a:t>250</a:t>
            </a:r>
            <a:r>
              <a:rPr lang="en-US" dirty="0"/>
              <a:t>+  Aerospace Clients </a:t>
            </a:r>
          </a:p>
        </p:txBody>
      </p:sp>
      <p:sp>
        <p:nvSpPr>
          <p:cNvPr id="4" name="Slide Number Placeholder"/>
          <p:cNvSpPr>
            <a:spLocks noGrp="1"/>
          </p:cNvSpPr>
          <p:nvPr>
            <p:ph type="sldNum" sz="quarter" idx="17"/>
          </p:nvPr>
        </p:nvSpPr>
        <p:spPr/>
        <p:txBody>
          <a:bodyPr/>
          <a:lstStyle/>
          <a:p>
            <a:fld id="{D80659BF-CB79-4A8E-8A5E-9707540CF6F7}" type="slidenum">
              <a:rPr lang="en-US" smtClean="0"/>
              <a:pPr/>
              <a:t>2</a:t>
            </a:fld>
            <a:endParaRPr lang="en-US" dirty="0"/>
          </a:p>
        </p:txBody>
      </p:sp>
      <p:grpSp>
        <p:nvGrpSpPr>
          <p:cNvPr id="16" name="STAT"/>
          <p:cNvGrpSpPr/>
          <p:nvPr/>
        </p:nvGrpSpPr>
        <p:grpSpPr>
          <a:xfrm>
            <a:off x="7835167" y="5141264"/>
            <a:ext cx="1199061" cy="920750"/>
            <a:chOff x="7174766" y="5141264"/>
            <a:chExt cx="1199061" cy="920750"/>
          </a:xfrm>
        </p:grpSpPr>
        <p:sp>
          <p:nvSpPr>
            <p:cNvPr id="235" name="Text - Stat (left)"/>
            <p:cNvSpPr txBox="1">
              <a:spLocks/>
            </p:cNvSpPr>
            <p:nvPr/>
          </p:nvSpPr>
          <p:spPr>
            <a:xfrm>
              <a:off x="7370197" y="5141264"/>
              <a:ext cx="1003630" cy="920750"/>
            </a:xfrm>
            <a:prstGeom prst="rect">
              <a:avLst/>
            </a:prstGeom>
          </p:spPr>
          <p:txBody>
            <a:bodyPr anchor="t"/>
            <a:lstStyle>
              <a:lvl1pPr marL="0" indent="0" algn="l" defTabSz="782254" rtl="0" eaLnBrk="1" latinLnBrk="0" hangingPunct="1">
                <a:lnSpc>
                  <a:spcPct val="100000"/>
                </a:lnSpc>
                <a:spcBef>
                  <a:spcPts val="600"/>
                </a:spcBef>
                <a:spcAft>
                  <a:spcPts val="0"/>
                </a:spcAft>
                <a:buFont typeface="Arial" panose="020B0604020202020204" pitchFamily="34" charset="0"/>
                <a:buNone/>
                <a:defRPr sz="1999" kern="1200" spc="50" baseline="0">
                  <a:solidFill>
                    <a:schemeClr val="tx2">
                      <a:lumMod val="75000"/>
                    </a:schemeClr>
                  </a:solidFill>
                  <a:latin typeface="+mj-lt"/>
                  <a:ea typeface="+mn-ea"/>
                  <a:cs typeface="Arial" panose="020B0604020202020204" pitchFamily="34" charset="0"/>
                </a:defRPr>
              </a:lvl1pPr>
              <a:lvl2pPr marL="0" indent="0" algn="l" defTabSz="782254" rtl="0" eaLnBrk="1" latinLnBrk="0" hangingPunct="1">
                <a:lnSpc>
                  <a:spcPct val="100000"/>
                </a:lnSpc>
                <a:spcBef>
                  <a:spcPts val="201"/>
                </a:spcBef>
                <a:buFontTx/>
                <a:buNone/>
                <a:defRPr sz="700" b="0" i="0" kern="1200" cap="none" spc="50" baseline="0">
                  <a:solidFill>
                    <a:schemeClr val="tx2"/>
                  </a:solidFill>
                  <a:latin typeface="+mn-lt"/>
                  <a:ea typeface="+mn-ea"/>
                  <a:cs typeface="Arial" panose="020B0604020202020204" pitchFamily="34" charset="0"/>
                </a:defRPr>
              </a:lvl2pPr>
              <a:lvl3pPr marL="0" indent="0" algn="l" defTabSz="782254" rtl="0" eaLnBrk="1" latinLnBrk="0" hangingPunct="1">
                <a:lnSpc>
                  <a:spcPts val="1300"/>
                </a:lnSpc>
                <a:spcBef>
                  <a:spcPts val="0"/>
                </a:spcBef>
                <a:spcAft>
                  <a:spcPts val="600"/>
                </a:spcAft>
                <a:buFont typeface="Arial" panose="020B0604020202020204" pitchFamily="34" charset="0"/>
                <a:buNone/>
                <a:defRPr sz="900" kern="1200" baseline="0">
                  <a:solidFill>
                    <a:schemeClr val="tx1"/>
                  </a:solidFill>
                  <a:latin typeface="+mn-lt"/>
                  <a:ea typeface="+mn-ea"/>
                  <a:cs typeface="Arial" panose="020B0604020202020204" pitchFamily="34" charset="0"/>
                </a:defRPr>
              </a:lvl3pPr>
              <a:lvl4pPr marL="91440" indent="-91440" algn="l" defTabSz="782254" rtl="0" eaLnBrk="1" latinLnBrk="0" hangingPunct="1">
                <a:lnSpc>
                  <a:spcPts val="1300"/>
                </a:lnSpc>
                <a:spcBef>
                  <a:spcPts val="0"/>
                </a:spcBef>
                <a:spcAft>
                  <a:spcPts val="400"/>
                </a:spcAft>
                <a:buClr>
                  <a:schemeClr val="tx2"/>
                </a:buClr>
                <a:buFont typeface="Arial" panose="020B0604020202020204" pitchFamily="34" charset="0"/>
                <a:buChar char="-"/>
                <a:defRPr sz="900" kern="1200" baseline="0">
                  <a:solidFill>
                    <a:schemeClr val="tx1"/>
                  </a:solidFill>
                  <a:latin typeface="+mn-lt"/>
                  <a:ea typeface="+mn-ea"/>
                  <a:cs typeface="Arial" panose="020B0604020202020204" pitchFamily="34" charset="0"/>
                </a:defRPr>
              </a:lvl4pPr>
              <a:lvl5pPr marL="274320" indent="-91440" algn="l" defTabSz="782254" rtl="0" eaLnBrk="1" latinLnBrk="0" hangingPunct="1">
                <a:lnSpc>
                  <a:spcPct val="100000"/>
                </a:lnSpc>
                <a:spcBef>
                  <a:spcPts val="0"/>
                </a:spcBef>
                <a:spcAft>
                  <a:spcPts val="400"/>
                </a:spcAft>
                <a:buFont typeface="Arial" panose="020B0604020202020204" pitchFamily="34" charset="0"/>
                <a:buChar char="•"/>
                <a:defRPr sz="850" kern="1200" baseline="0">
                  <a:solidFill>
                    <a:schemeClr val="tx2"/>
                  </a:solidFill>
                  <a:latin typeface="+mn-lt"/>
                  <a:ea typeface="+mn-ea"/>
                  <a:cs typeface="Arial" panose="020B0604020202020204" pitchFamily="34" charset="0"/>
                </a:defRPr>
              </a:lvl5pPr>
              <a:lvl6pPr marL="215119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6pPr>
              <a:lvl7pPr marL="2542324"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7pPr>
              <a:lvl8pPr marL="2933452"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8pPr>
              <a:lvl9pPr marL="332457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9pPr>
            </a:lstStyle>
            <a:p>
              <a:r>
                <a:rPr lang="en-US" dirty="0"/>
                <a:t>30+</a:t>
              </a:r>
            </a:p>
            <a:p>
              <a:pPr lvl="1"/>
              <a:r>
                <a:rPr lang="en-US" dirty="0"/>
                <a:t>locations west of the Mississippi</a:t>
              </a:r>
            </a:p>
          </p:txBody>
        </p:sp>
        <p:sp>
          <p:nvSpPr>
            <p:cNvPr id="233" name="WestyArrow" title="Arrow"/>
            <p:cNvSpPr>
              <a:spLocks noChangeAspect="1"/>
            </p:cNvSpPr>
            <p:nvPr/>
          </p:nvSpPr>
          <p:spPr bwMode="auto">
            <a:xfrm>
              <a:off x="7174766" y="5298201"/>
              <a:ext cx="165100" cy="139700"/>
            </a:xfrm>
            <a:custGeom>
              <a:avLst/>
              <a:gdLst>
                <a:gd name="T0" fmla="*/ 0 w 104"/>
                <a:gd name="T1" fmla="*/ 44 h 88"/>
                <a:gd name="T2" fmla="*/ 104 w 104"/>
                <a:gd name="T3" fmla="*/ 88 h 88"/>
                <a:gd name="T4" fmla="*/ 87 w 104"/>
                <a:gd name="T5" fmla="*/ 44 h 88"/>
                <a:gd name="T6" fmla="*/ 104 w 104"/>
                <a:gd name="T7" fmla="*/ 0 h 88"/>
                <a:gd name="T8" fmla="*/ 0 w 104"/>
                <a:gd name="T9" fmla="*/ 44 h 88"/>
              </a:gdLst>
              <a:ahLst/>
              <a:cxnLst>
                <a:cxn ang="0">
                  <a:pos x="T0" y="T1"/>
                </a:cxn>
                <a:cxn ang="0">
                  <a:pos x="T2" y="T3"/>
                </a:cxn>
                <a:cxn ang="0">
                  <a:pos x="T4" y="T5"/>
                </a:cxn>
                <a:cxn ang="0">
                  <a:pos x="T6" y="T7"/>
                </a:cxn>
                <a:cxn ang="0">
                  <a:pos x="T8" y="T9"/>
                </a:cxn>
              </a:cxnLst>
              <a:rect l="0" t="0" r="r" b="b"/>
              <a:pathLst>
                <a:path w="104" h="88">
                  <a:moveTo>
                    <a:pt x="0" y="44"/>
                  </a:moveTo>
                  <a:lnTo>
                    <a:pt x="104" y="88"/>
                  </a:lnTo>
                  <a:lnTo>
                    <a:pt x="87" y="44"/>
                  </a:lnTo>
                  <a:lnTo>
                    <a:pt x="104" y="0"/>
                  </a:lnTo>
                  <a:lnTo>
                    <a:pt x="0" y="4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245" name="KEY 2" hidden="1"/>
          <p:cNvGraphicFramePr>
            <a:graphicFrameLocks noGrp="1"/>
          </p:cNvGraphicFramePr>
          <p:nvPr>
            <p:extLst/>
          </p:nvPr>
        </p:nvGraphicFramePr>
        <p:xfrm>
          <a:off x="4316755" y="4823460"/>
          <a:ext cx="1511072" cy="1120140"/>
        </p:xfrm>
        <a:graphic>
          <a:graphicData uri="http://schemas.openxmlformats.org/drawingml/2006/table">
            <a:tbl>
              <a:tblPr firstRow="1" bandRow="1">
                <a:tableStyleId>{5C22544A-7EE6-4342-B048-85BDC9FD1C3A}</a:tableStyleId>
              </a:tblPr>
              <a:tblGrid>
                <a:gridCol w="220539">
                  <a:extLst>
                    <a:ext uri="{9D8B030D-6E8A-4147-A177-3AD203B41FA5}">
                      <a16:colId xmlns:a16="http://schemas.microsoft.com/office/drawing/2014/main" val="2403585831"/>
                    </a:ext>
                  </a:extLst>
                </a:gridCol>
                <a:gridCol w="1290533">
                  <a:extLst>
                    <a:ext uri="{9D8B030D-6E8A-4147-A177-3AD203B41FA5}">
                      <a16:colId xmlns:a16="http://schemas.microsoft.com/office/drawing/2014/main" val="3720472663"/>
                    </a:ext>
                  </a:extLst>
                </a:gridCol>
              </a:tblGrid>
              <a:tr h="182880">
                <a:tc>
                  <a:txBody>
                    <a:bodyPr/>
                    <a:lstStyle/>
                    <a:p>
                      <a:pPr algn="ctr">
                        <a:lnSpc>
                          <a:spcPts val="1400"/>
                        </a:lnSpc>
                      </a:pPr>
                      <a:r>
                        <a:rPr lang="en-US" sz="1400" baseline="0" dirty="0" smtClean="0">
                          <a:ln w="6350">
                            <a:solidFill>
                              <a:schemeClr val="bg1"/>
                            </a:solidFill>
                          </a:ln>
                          <a:solidFill>
                            <a:schemeClr val="tx2"/>
                          </a:solidFill>
                        </a:rPr>
                        <a:t>●</a:t>
                      </a:r>
                      <a:endParaRPr lang="en-US" sz="1400" baseline="0" dirty="0">
                        <a:ln w="6350">
                          <a:solidFill>
                            <a:schemeClr val="bg1"/>
                          </a:solidFill>
                        </a:ln>
                        <a:solidFill>
                          <a:schemeClr val="tx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Moss Adams Location</a:t>
                      </a:r>
                      <a:endParaRPr lang="en-US" sz="700" b="0" dirty="0">
                        <a:solidFill>
                          <a:schemeClr val="tx2">
                            <a:lumMod val="50000"/>
                          </a:schemeClr>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70870657"/>
                  </a:ext>
                </a:extLst>
              </a:tr>
              <a:tr h="182880">
                <a:tc>
                  <a:txBody>
                    <a:bodyPr/>
                    <a:lstStyle/>
                    <a:p>
                      <a:pPr algn="ctr">
                        <a:lnSpc>
                          <a:spcPts val="1300"/>
                        </a:lnSpc>
                      </a:pPr>
                      <a:r>
                        <a:rPr lang="en-US" sz="1300" baseline="0" dirty="0" smtClean="0">
                          <a:ln w="6350">
                            <a:solidFill>
                              <a:schemeClr val="tx2"/>
                            </a:solidFill>
                          </a:ln>
                          <a:solidFill>
                            <a:schemeClr val="bg1"/>
                          </a:solidFill>
                        </a:rPr>
                        <a:t>●</a:t>
                      </a:r>
                      <a:endParaRPr lang="en-US" sz="1300" baseline="0" dirty="0">
                        <a:ln w="6350">
                          <a:solidFill>
                            <a:schemeClr val="tx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smtClean="0">
                          <a:solidFill>
                            <a:schemeClr val="tx2"/>
                          </a:solidFill>
                        </a:rPr>
                        <a:t>Moss Adams Satellite</a:t>
                      </a:r>
                      <a:endParaRPr lang="en-US" sz="700" i="1" dirty="0">
                        <a:solidFill>
                          <a:schemeClr val="tx2"/>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77576433"/>
                  </a:ext>
                </a:extLst>
              </a:tr>
              <a:tr h="182880">
                <a:tc>
                  <a:txBody>
                    <a:bodyPr/>
                    <a:lstStyle/>
                    <a:p>
                      <a:pPr algn="ctr">
                        <a:lnSpc>
                          <a:spcPts val="1900"/>
                        </a:lnSpc>
                      </a:pPr>
                      <a:r>
                        <a:rPr lang="en-US" sz="2000" baseline="0" dirty="0" smtClean="0">
                          <a:ln w="6350">
                            <a:solidFill>
                              <a:schemeClr val="accent2"/>
                            </a:solidFill>
                          </a:ln>
                          <a:solidFill>
                            <a:schemeClr val="bg1"/>
                          </a:solidFill>
                        </a:rPr>
                        <a:t>■</a:t>
                      </a:r>
                      <a:endParaRPr lang="en-US" sz="2000" baseline="0" dirty="0">
                        <a:ln w="6350">
                          <a:solidFill>
                            <a:schemeClr val="accent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smtClean="0">
                          <a:solidFill>
                            <a:schemeClr val="tx2">
                              <a:lumMod val="50000"/>
                            </a:schemeClr>
                          </a:solidFill>
                        </a:rPr>
                        <a:t>--</a:t>
                      </a:r>
                      <a:endParaRPr lang="en-US" sz="700" i="1" dirty="0">
                        <a:solidFill>
                          <a:schemeClr val="tx2"/>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682633176"/>
                  </a:ext>
                </a:extLst>
              </a:tr>
              <a:tr h="182880">
                <a:tc>
                  <a:txBody>
                    <a:bodyPr/>
                    <a:lstStyle/>
                    <a:p>
                      <a:pPr algn="ctr">
                        <a:lnSpc>
                          <a:spcPts val="1900"/>
                        </a:lnSpc>
                      </a:pPr>
                      <a:r>
                        <a:rPr lang="en-US" sz="2000" baseline="0" dirty="0" smtClean="0">
                          <a:ln w="6350">
                            <a:solidFill>
                              <a:schemeClr val="accent2"/>
                            </a:solidFill>
                          </a:ln>
                          <a:pattFill prst="ltUpDiag">
                            <a:fgClr>
                              <a:schemeClr val="accent2"/>
                            </a:fgClr>
                            <a:bgClr>
                              <a:schemeClr val="bg1"/>
                            </a:bgClr>
                          </a:pattFill>
                        </a:rPr>
                        <a:t>■</a:t>
                      </a:r>
                      <a:endParaRPr lang="en-US" sz="2000" baseline="0" dirty="0">
                        <a:ln w="6350">
                          <a:solidFill>
                            <a:schemeClr val="accent2"/>
                          </a:solidFill>
                        </a:ln>
                        <a:pattFill prst="ltUpDiag">
                          <a:fgClr>
                            <a:schemeClr val="accent2"/>
                          </a:fgClr>
                          <a:bgClr>
                            <a:schemeClr val="bg1"/>
                          </a:bgClr>
                        </a:patt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smtClean="0">
                          <a:solidFill>
                            <a:schemeClr val="tx2">
                              <a:lumMod val="50000"/>
                            </a:schemeClr>
                          </a:solidFill>
                        </a:rPr>
                        <a:t>--</a:t>
                      </a:r>
                      <a:endParaRPr lang="en-US" sz="700" i="1" dirty="0">
                        <a:solidFill>
                          <a:schemeClr val="tx2"/>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256988592"/>
                  </a:ext>
                </a:extLst>
              </a:tr>
              <a:tr h="182880">
                <a:tc>
                  <a:txBody>
                    <a:bodyPr/>
                    <a:lstStyle/>
                    <a:p>
                      <a:pPr algn="ctr">
                        <a:lnSpc>
                          <a:spcPts val="1900"/>
                        </a:lnSpc>
                      </a:pPr>
                      <a:r>
                        <a:rPr lang="en-US" sz="2000" baseline="0" dirty="0" smtClean="0">
                          <a:ln w="6350">
                            <a:solidFill>
                              <a:schemeClr val="bg1"/>
                            </a:solidFill>
                          </a:ln>
                          <a:solidFill>
                            <a:schemeClr val="accent2"/>
                          </a:solidFill>
                        </a:rPr>
                        <a:t>■</a:t>
                      </a:r>
                      <a:endParaRPr lang="en-US" sz="2000" baseline="0" dirty="0">
                        <a:ln w="6350">
                          <a:solidFill>
                            <a:schemeClr val="bg1"/>
                          </a:solidFill>
                        </a:ln>
                        <a:solidFill>
                          <a:schemeClr val="accent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a:t>
                      </a:r>
                      <a:endParaRPr lang="en-US" sz="700" i="1" dirty="0">
                        <a:solidFill>
                          <a:schemeClr val="tx2"/>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575883786"/>
                  </a:ext>
                </a:extLst>
              </a:tr>
            </a:tbl>
          </a:graphicData>
        </a:graphic>
      </p:graphicFrame>
      <p:graphicFrame>
        <p:nvGraphicFramePr>
          <p:cNvPr id="237" name="KEY"/>
          <p:cNvGraphicFramePr>
            <a:graphicFrameLocks noGrp="1"/>
          </p:cNvGraphicFramePr>
          <p:nvPr>
            <p:extLst/>
          </p:nvPr>
        </p:nvGraphicFramePr>
        <p:xfrm>
          <a:off x="4652146" y="5328363"/>
          <a:ext cx="1511072" cy="411480"/>
        </p:xfrm>
        <a:graphic>
          <a:graphicData uri="http://schemas.openxmlformats.org/drawingml/2006/table">
            <a:tbl>
              <a:tblPr firstRow="1" bandRow="1">
                <a:tableStyleId>{5C22544A-7EE6-4342-B048-85BDC9FD1C3A}</a:tableStyleId>
              </a:tblPr>
              <a:tblGrid>
                <a:gridCol w="213711">
                  <a:extLst>
                    <a:ext uri="{9D8B030D-6E8A-4147-A177-3AD203B41FA5}">
                      <a16:colId xmlns:a16="http://schemas.microsoft.com/office/drawing/2014/main" val="2403585831"/>
                    </a:ext>
                  </a:extLst>
                </a:gridCol>
                <a:gridCol w="1297361">
                  <a:extLst>
                    <a:ext uri="{9D8B030D-6E8A-4147-A177-3AD203B41FA5}">
                      <a16:colId xmlns:a16="http://schemas.microsoft.com/office/drawing/2014/main" val="3720472663"/>
                    </a:ext>
                  </a:extLst>
                </a:gridCol>
              </a:tblGrid>
              <a:tr h="182880">
                <a:tc>
                  <a:txBody>
                    <a:bodyPr/>
                    <a:lstStyle/>
                    <a:p>
                      <a:pPr algn="ctr"/>
                      <a:r>
                        <a:rPr lang="en-US" sz="1400" dirty="0" smtClean="0">
                          <a:ln w="6350">
                            <a:solidFill>
                              <a:schemeClr val="bg1"/>
                            </a:solidFill>
                          </a:ln>
                          <a:solidFill>
                            <a:schemeClr val="tx2"/>
                          </a:solidFill>
                        </a:rPr>
                        <a:t>●</a:t>
                      </a:r>
                      <a:endParaRPr lang="en-US" sz="1400" dirty="0">
                        <a:ln w="6350">
                          <a:solidFill>
                            <a:schemeClr val="bg1"/>
                          </a:solidFill>
                        </a:ln>
                        <a:solidFill>
                          <a:schemeClr val="tx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Moss Adams Location</a:t>
                      </a:r>
                      <a:endParaRPr lang="en-US" sz="700" b="0" dirty="0">
                        <a:solidFill>
                          <a:schemeClr val="tx2">
                            <a:lumMod val="50000"/>
                          </a:schemeClr>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70870657"/>
                  </a:ext>
                </a:extLst>
              </a:tr>
              <a:tr h="182880">
                <a:tc>
                  <a:txBody>
                    <a:bodyPr/>
                    <a:lstStyle/>
                    <a:p>
                      <a:pPr algn="ctr"/>
                      <a:r>
                        <a:rPr lang="en-US" sz="1300" dirty="0" smtClean="0">
                          <a:ln w="6350">
                            <a:solidFill>
                              <a:schemeClr val="tx2"/>
                            </a:solidFill>
                          </a:ln>
                          <a:solidFill>
                            <a:schemeClr val="bg1"/>
                          </a:solidFill>
                        </a:rPr>
                        <a:t>●</a:t>
                      </a:r>
                      <a:endParaRPr lang="en-US" sz="1300" dirty="0">
                        <a:ln w="6350">
                          <a:solidFill>
                            <a:schemeClr val="tx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smtClean="0">
                          <a:solidFill>
                            <a:schemeClr val="tx2"/>
                          </a:solidFill>
                        </a:rPr>
                        <a:t>Satellite</a:t>
                      </a:r>
                      <a:endParaRPr lang="en-US" sz="700" i="1" dirty="0">
                        <a:solidFill>
                          <a:schemeClr val="tx2"/>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77576433"/>
                  </a:ext>
                </a:extLst>
              </a:tr>
            </a:tbl>
          </a:graphicData>
        </a:graphic>
      </p:graphicFrame>
      <p:grpSp>
        <p:nvGrpSpPr>
          <p:cNvPr id="279" name="MAP - States"/>
          <p:cNvGrpSpPr/>
          <p:nvPr/>
        </p:nvGrpSpPr>
        <p:grpSpPr>
          <a:xfrm>
            <a:off x="4289655" y="1658063"/>
            <a:ext cx="5883275" cy="3614738"/>
            <a:chOff x="3629254" y="1658063"/>
            <a:chExt cx="5883275" cy="3614738"/>
          </a:xfrm>
        </p:grpSpPr>
        <p:sp>
          <p:nvSpPr>
            <p:cNvPr id="280" name="Wyoming"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1" name="Wisconsin"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2" name="West Virginia"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3"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 name="Virginia"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5" name="Vermont"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6" name="Utah"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8" name="Tennessee"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9" name="South Dakota"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0" name="South Carolina"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1" name="Rhode Island"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2" name="Pennslyvania"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3"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4" name="Oklahoma"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5" name="Ohio"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6" name="North Dakota"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7" name="North Carolina"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8" name="New York"/>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99" name="New Mexico"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no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0" name="New Jersey"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1" name="New Hampshire"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2" name="Nevada"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3" name="Nebraska"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4" name="Montana"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5" name="Missouri"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6" name="Mississippi"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 name="Minnesota"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 name="Michigan"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09" name="Massachusetts"/>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10" name="Maryland"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11" name="Maine"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2" name="Louisiana"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3" name="Kentucky"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4" name="Kansas"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no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5" name="Iowa"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6" name="Indiana"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7" name="Illinois"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8" name="Idaho"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9" name="Georgia"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0" name="Florida"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1" name="Delaware"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2" name="Connecticut"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4" name="Arkansas"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5"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6" name="Alabama"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solidFill>
              <a:schemeClr val="bg1"/>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27" name="MAP - States (Shaded)"/>
          <p:cNvGrpSpPr/>
          <p:nvPr/>
        </p:nvGrpSpPr>
        <p:grpSpPr>
          <a:xfrm>
            <a:off x="4289655" y="1658063"/>
            <a:ext cx="5883275" cy="3614738"/>
            <a:chOff x="3629254" y="1658063"/>
            <a:chExt cx="5883275" cy="3614738"/>
          </a:xfrm>
          <a:pattFill prst="ltUpDiag">
            <a:fgClr>
              <a:schemeClr val="accent2"/>
            </a:fgClr>
            <a:bgClr>
              <a:schemeClr val="bg1"/>
            </a:bgClr>
          </a:pattFill>
        </p:grpSpPr>
        <p:sp>
          <p:nvSpPr>
            <p:cNvPr id="328"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9"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0"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1"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2"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3"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4"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5"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6"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7"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8"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9"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0"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1"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2"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3"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4"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5"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6"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47" name="New Mexico"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8"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9"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1"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2"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3"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4"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5"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6"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57"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58"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59"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0"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1"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2" name="Kansas"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3"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4"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6"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7"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8"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9"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0"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1" name="Colorado"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2"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3"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4"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5"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76" name="MAP - States (Highlight)"/>
          <p:cNvGrpSpPr/>
          <p:nvPr/>
        </p:nvGrpSpPr>
        <p:grpSpPr>
          <a:xfrm>
            <a:off x="4289655" y="1658063"/>
            <a:ext cx="5883275" cy="3614738"/>
            <a:chOff x="3629254" y="1658063"/>
            <a:chExt cx="5883275" cy="3614738"/>
          </a:xfrm>
          <a:solidFill>
            <a:schemeClr val="accent2"/>
          </a:solidFill>
        </p:grpSpPr>
        <p:sp>
          <p:nvSpPr>
            <p:cNvPr id="377"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8"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9"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0" name="Washington" hidden="1"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1"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2"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3"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4" name="Texas" hidden="1"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5"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6"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7"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8"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9"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0" name="Oregon" hidden="1"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1"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2"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3"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4"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5"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96"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7"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8"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9"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0"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1"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2"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3"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4"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5"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406"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407"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408"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9"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0"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1"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2"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5"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 name="California" hidden="1"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2"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3" name="Arizona" hidden="1"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4"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25" name="MAP - MA Satellites" hidden="1"/>
          <p:cNvGrpSpPr/>
          <p:nvPr/>
        </p:nvGrpSpPr>
        <p:grpSpPr>
          <a:xfrm>
            <a:off x="4664866" y="1812316"/>
            <a:ext cx="343860" cy="2110225"/>
            <a:chOff x="4004996" y="1811950"/>
            <a:chExt cx="343860" cy="2110225"/>
          </a:xfrm>
        </p:grpSpPr>
        <p:sp>
          <p:nvSpPr>
            <p:cNvPr id="426" name="Woodland Hills, CA" descr="Moss Adams Satellite Location" title="Woodland Hills"/>
            <p:cNvSpPr>
              <a:spLocks noChangeAspect="1"/>
            </p:cNvSpPr>
            <p:nvPr/>
          </p:nvSpPr>
          <p:spPr>
            <a:xfrm>
              <a:off x="4004996" y="3795388"/>
              <a:ext cx="54864" cy="54864"/>
            </a:xfrm>
            <a:prstGeom prst="ellipse">
              <a:avLst/>
            </a:prstGeom>
            <a:solidFill>
              <a:schemeClr val="bg1"/>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Manhattan Beach, CA" descr="Moss Adams Satellite Location" title="Manhattan Beach"/>
            <p:cNvSpPr>
              <a:spLocks noChangeAspect="1"/>
            </p:cNvSpPr>
            <p:nvPr/>
          </p:nvSpPr>
          <p:spPr>
            <a:xfrm>
              <a:off x="4055029" y="3867311"/>
              <a:ext cx="54864" cy="54864"/>
            </a:xfrm>
            <a:prstGeom prst="ellipse">
              <a:avLst/>
            </a:prstGeom>
            <a:solidFill>
              <a:schemeClr val="bg1"/>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Wenatchee, WA" descr="Moss Adams Satellite Location" title="Wenatchee"/>
            <p:cNvSpPr>
              <a:spLocks noChangeAspect="1"/>
            </p:cNvSpPr>
            <p:nvPr/>
          </p:nvSpPr>
          <p:spPr>
            <a:xfrm>
              <a:off x="4251808" y="1935431"/>
              <a:ext cx="54864" cy="54864"/>
            </a:xfrm>
            <a:prstGeom prst="ellipse">
              <a:avLst/>
            </a:prstGeom>
            <a:solidFill>
              <a:schemeClr val="bg1"/>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 name="Tri-Cities, WA" descr="Moss Adams Satellite Location" title="Tri-Cities"/>
            <p:cNvSpPr>
              <a:spLocks noChangeAspect="1"/>
            </p:cNvSpPr>
            <p:nvPr/>
          </p:nvSpPr>
          <p:spPr>
            <a:xfrm>
              <a:off x="4293992" y="2064009"/>
              <a:ext cx="54864" cy="54864"/>
            </a:xfrm>
            <a:prstGeom prst="ellipse">
              <a:avLst/>
            </a:prstGeom>
            <a:solidFill>
              <a:schemeClr val="bg1"/>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 name="Issaquah, WA" descr="Moss Adams Satellite Location" title="Issaquah"/>
            <p:cNvSpPr>
              <a:spLocks noChangeAspect="1"/>
            </p:cNvSpPr>
            <p:nvPr/>
          </p:nvSpPr>
          <p:spPr>
            <a:xfrm>
              <a:off x="4144873" y="1811950"/>
              <a:ext cx="54864" cy="54864"/>
            </a:xfrm>
            <a:prstGeom prst="ellipse">
              <a:avLst/>
            </a:prstGeom>
            <a:solidFill>
              <a:schemeClr val="bg1"/>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1" name="MAP - MA Satellites (Highlight)"/>
          <p:cNvGrpSpPr/>
          <p:nvPr/>
        </p:nvGrpSpPr>
        <p:grpSpPr>
          <a:xfrm>
            <a:off x="4664866" y="1812316"/>
            <a:ext cx="343860" cy="2110225"/>
            <a:chOff x="4004996" y="1811950"/>
            <a:chExt cx="343860" cy="2110225"/>
          </a:xfrm>
        </p:grpSpPr>
        <p:sp>
          <p:nvSpPr>
            <p:cNvPr id="432" name="Woodland Hills, CA" descr="Moss Adams Satellite Location" title="Woodland Hills"/>
            <p:cNvSpPr>
              <a:spLocks noChangeAspect="1"/>
            </p:cNvSpPr>
            <p:nvPr/>
          </p:nvSpPr>
          <p:spPr>
            <a:xfrm>
              <a:off x="4004996" y="3795388"/>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 name="Manhattan Beach, CA" descr="Moss Adams Satellite Location" title="Manhattan Beach"/>
            <p:cNvSpPr>
              <a:spLocks noChangeAspect="1"/>
            </p:cNvSpPr>
            <p:nvPr/>
          </p:nvSpPr>
          <p:spPr>
            <a:xfrm>
              <a:off x="4055029" y="386731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 name="Wenatchee, WA" descr="Moss Adams Satellite Location" title="Wenatchee"/>
            <p:cNvSpPr>
              <a:spLocks noChangeAspect="1"/>
            </p:cNvSpPr>
            <p:nvPr/>
          </p:nvSpPr>
          <p:spPr>
            <a:xfrm>
              <a:off x="4251808" y="193543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 name="Tri-Cities, WA" descr="Moss Adams Satellite Location" title="Tri-Cities"/>
            <p:cNvSpPr>
              <a:spLocks noChangeAspect="1"/>
            </p:cNvSpPr>
            <p:nvPr/>
          </p:nvSpPr>
          <p:spPr>
            <a:xfrm>
              <a:off x="4293992" y="2064009"/>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 name="Issaquah, WA" descr="Moss Adams Satellite Location" title="Issaquah"/>
            <p:cNvSpPr>
              <a:spLocks noChangeAspect="1"/>
            </p:cNvSpPr>
            <p:nvPr/>
          </p:nvSpPr>
          <p:spPr>
            <a:xfrm>
              <a:off x="4144873" y="1811950"/>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7" name="MAP - MA Locations" hidden="1"/>
          <p:cNvGrpSpPr/>
          <p:nvPr/>
        </p:nvGrpSpPr>
        <p:grpSpPr>
          <a:xfrm>
            <a:off x="4331861" y="1680257"/>
            <a:ext cx="3118652" cy="3076639"/>
            <a:chOff x="6096786" y="1835086"/>
            <a:chExt cx="3118652" cy="3076639"/>
          </a:xfrm>
        </p:grpSpPr>
        <p:grpSp>
          <p:nvGrpSpPr>
            <p:cNvPr id="438" name="Washington"/>
            <p:cNvGrpSpPr/>
            <p:nvPr/>
          </p:nvGrpSpPr>
          <p:grpSpPr>
            <a:xfrm>
              <a:off x="6487702" y="1835086"/>
              <a:ext cx="504095" cy="405229"/>
              <a:chOff x="4062907" y="1679891"/>
              <a:chExt cx="504095" cy="405229"/>
            </a:xfrm>
            <a:solidFill>
              <a:schemeClr val="accent2"/>
            </a:solidFill>
          </p:grpSpPr>
          <p:sp>
            <p:nvSpPr>
              <p:cNvPr id="464" name="Yakima" descr="Moss Adams Office Location" title="Yakima"/>
              <p:cNvSpPr>
                <a:spLocks noChangeAspect="1"/>
              </p:cNvSpPr>
              <p:nvPr/>
            </p:nvSpPr>
            <p:spPr>
              <a:xfrm>
                <a:off x="4201315" y="2017671"/>
                <a:ext cx="67449" cy="67449"/>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5" name="Spokane" descr="Moss Adams Office Location" title="Spokane"/>
              <p:cNvSpPr>
                <a:spLocks noChangeAspect="1"/>
              </p:cNvSpPr>
              <p:nvPr/>
            </p:nvSpPr>
            <p:spPr>
              <a:xfrm>
                <a:off x="4499553" y="1867081"/>
                <a:ext cx="67449" cy="67449"/>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 name="Tacoma" descr="Moss Adams Office Location" title="Tacoma"/>
              <p:cNvSpPr>
                <a:spLocks noChangeAspect="1"/>
              </p:cNvSpPr>
              <p:nvPr/>
            </p:nvSpPr>
            <p:spPr>
              <a:xfrm>
                <a:off x="4062907" y="1877665"/>
                <a:ext cx="67449" cy="67449"/>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7" name="Seattle" descr="Moss Adams Office Location" title="Seattle"/>
              <p:cNvSpPr>
                <a:spLocks noChangeAspect="1"/>
              </p:cNvSpPr>
              <p:nvPr/>
            </p:nvSpPr>
            <p:spPr>
              <a:xfrm>
                <a:off x="4101459" y="1802085"/>
                <a:ext cx="67449" cy="67449"/>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 name="Everett" descr="Moss Adams Office Location" title="Everett"/>
              <p:cNvSpPr>
                <a:spLocks noChangeAspect="1"/>
              </p:cNvSpPr>
              <p:nvPr/>
            </p:nvSpPr>
            <p:spPr>
              <a:xfrm>
                <a:off x="4120267" y="1737097"/>
                <a:ext cx="67449" cy="67449"/>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9" name="Bellingham" descr="Moss Adams Office Location" title="Bellingham"/>
              <p:cNvSpPr>
                <a:spLocks noChangeAspect="1"/>
              </p:cNvSpPr>
              <p:nvPr/>
            </p:nvSpPr>
            <p:spPr>
              <a:xfrm>
                <a:off x="4139073" y="1679891"/>
                <a:ext cx="67449" cy="67449"/>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9" name="Oregon"/>
            <p:cNvGrpSpPr/>
            <p:nvPr/>
          </p:nvGrpSpPr>
          <p:grpSpPr>
            <a:xfrm>
              <a:off x="6226143" y="2267689"/>
              <a:ext cx="215531" cy="471875"/>
              <a:chOff x="3801348" y="2112494"/>
              <a:chExt cx="215531" cy="471875"/>
            </a:xfrm>
            <a:solidFill>
              <a:schemeClr val="accent2"/>
            </a:solidFill>
          </p:grpSpPr>
          <p:sp>
            <p:nvSpPr>
              <p:cNvPr id="461" name="Portland" descr="Moss Adams Office Location" title="Portland"/>
              <p:cNvSpPr>
                <a:spLocks noChangeAspect="1"/>
              </p:cNvSpPr>
              <p:nvPr/>
            </p:nvSpPr>
            <p:spPr>
              <a:xfrm>
                <a:off x="3949430" y="2112494"/>
                <a:ext cx="67449" cy="67449"/>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2" name="Medford" descr="Moss Adams Office Location" title="Medford"/>
              <p:cNvSpPr>
                <a:spLocks noChangeAspect="1"/>
              </p:cNvSpPr>
              <p:nvPr/>
            </p:nvSpPr>
            <p:spPr>
              <a:xfrm>
                <a:off x="3801348" y="2516920"/>
                <a:ext cx="67449" cy="67449"/>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 name="Eugene" descr="Moss Adams Office Location" title="Eugene"/>
              <p:cNvSpPr>
                <a:spLocks noChangeAspect="1"/>
              </p:cNvSpPr>
              <p:nvPr/>
            </p:nvSpPr>
            <p:spPr>
              <a:xfrm>
                <a:off x="3868741" y="2241768"/>
                <a:ext cx="67449" cy="67449"/>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0" name="California &amp; Phoenix"/>
            <p:cNvGrpSpPr/>
            <p:nvPr/>
          </p:nvGrpSpPr>
          <p:grpSpPr>
            <a:xfrm>
              <a:off x="6096786" y="3215067"/>
              <a:ext cx="1075821" cy="1014882"/>
              <a:chOff x="3671991" y="3059872"/>
              <a:chExt cx="1075821" cy="1014882"/>
            </a:xfrm>
            <a:solidFill>
              <a:schemeClr val="accent2"/>
            </a:solidFill>
          </p:grpSpPr>
          <p:sp>
            <p:nvSpPr>
              <p:cNvPr id="447" name="Phoenix" descr="Moss Adams Office Location" title="Phoenix"/>
              <p:cNvSpPr>
                <a:spLocks noChangeAspect="1"/>
              </p:cNvSpPr>
              <p:nvPr/>
            </p:nvSpPr>
            <p:spPr>
              <a:xfrm>
                <a:off x="4680363" y="3992442"/>
                <a:ext cx="67449" cy="67449"/>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8" name="Californiia (Southern)"/>
              <p:cNvGrpSpPr/>
              <p:nvPr/>
            </p:nvGrpSpPr>
            <p:grpSpPr>
              <a:xfrm>
                <a:off x="4063955" y="3819067"/>
                <a:ext cx="123349" cy="255687"/>
                <a:chOff x="4062697" y="3812337"/>
                <a:chExt cx="124939" cy="258982"/>
              </a:xfrm>
              <a:grpFill/>
            </p:grpSpPr>
            <p:sp>
              <p:nvSpPr>
                <p:cNvPr id="458" name="San Diego" descr="Moss Adams Office Location" title="San Diego"/>
                <p:cNvSpPr>
                  <a:spLocks noChangeAspect="1"/>
                </p:cNvSpPr>
                <p:nvPr/>
              </p:nvSpPr>
              <p:spPr>
                <a:xfrm>
                  <a:off x="4119318" y="4003001"/>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9" name="Orange County" descr="Moss Adams Office Location" title="Orange County"/>
                <p:cNvSpPr>
                  <a:spLocks noChangeAspect="1"/>
                </p:cNvSpPr>
                <p:nvPr/>
              </p:nvSpPr>
              <p:spPr>
                <a:xfrm>
                  <a:off x="4102682" y="3885709"/>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 name="Los Angeles" descr="Moss Adams Office Location" title="Los Angeles"/>
                <p:cNvSpPr>
                  <a:spLocks noChangeAspect="1"/>
                </p:cNvSpPr>
                <p:nvPr/>
              </p:nvSpPr>
              <p:spPr>
                <a:xfrm>
                  <a:off x="4062697" y="381233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9" name="California (Northern)"/>
              <p:cNvGrpSpPr/>
              <p:nvPr/>
            </p:nvGrpSpPr>
            <p:grpSpPr>
              <a:xfrm>
                <a:off x="3671991" y="3059872"/>
                <a:ext cx="367731" cy="428127"/>
                <a:chOff x="3665682" y="3043357"/>
                <a:chExt cx="372470" cy="433645"/>
              </a:xfrm>
              <a:grpFill/>
            </p:grpSpPr>
            <p:sp>
              <p:nvSpPr>
                <p:cNvPr id="450" name="Walnut Creek" descr="Moss Adams Office Location" title="Walnut Creek"/>
                <p:cNvSpPr>
                  <a:spLocks noChangeAspect="1"/>
                </p:cNvSpPr>
                <p:nvPr/>
              </p:nvSpPr>
              <p:spPr>
                <a:xfrm>
                  <a:off x="3749081" y="318280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1" name="Stockton" descr="Moss Adams Office Location" title="Stockton"/>
                <p:cNvSpPr>
                  <a:spLocks noChangeAspect="1"/>
                </p:cNvSpPr>
                <p:nvPr/>
              </p:nvSpPr>
              <p:spPr>
                <a:xfrm>
                  <a:off x="3830155" y="3185990"/>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2" name="Silicon Valley" descr="Moss Adams Office Location" title="Silicon Valley"/>
                <p:cNvSpPr>
                  <a:spLocks noChangeAspect="1"/>
                </p:cNvSpPr>
                <p:nvPr/>
              </p:nvSpPr>
              <p:spPr>
                <a:xfrm>
                  <a:off x="3722319" y="324925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3" name="Santa Rosa" descr="Moss Adams Office Location" title="Santa Rosa"/>
                <p:cNvSpPr>
                  <a:spLocks noChangeAspect="1"/>
                </p:cNvSpPr>
                <p:nvPr/>
              </p:nvSpPr>
              <p:spPr>
                <a:xfrm>
                  <a:off x="3665682" y="304335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 name="San Francisco" descr="Moss Adams Office Location" title="San Francisco"/>
                <p:cNvSpPr>
                  <a:spLocks noChangeAspect="1"/>
                </p:cNvSpPr>
                <p:nvPr/>
              </p:nvSpPr>
              <p:spPr>
                <a:xfrm>
                  <a:off x="3688700" y="317954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5" name="Sacramento" descr="Moss Adams Office Location" title="Sacramento"/>
                <p:cNvSpPr>
                  <a:spLocks noChangeAspect="1"/>
                </p:cNvSpPr>
                <p:nvPr/>
              </p:nvSpPr>
              <p:spPr>
                <a:xfrm>
                  <a:off x="3828373" y="306471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6" name="Napa" descr="Moss Adams Office Location" title="Napa"/>
                <p:cNvSpPr>
                  <a:spLocks noChangeAspect="1"/>
                </p:cNvSpPr>
                <p:nvPr/>
              </p:nvSpPr>
              <p:spPr>
                <a:xfrm>
                  <a:off x="3722859" y="3091776"/>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7" name="Fresno" descr="Moss Adams Office Location" title="Fresno"/>
                <p:cNvSpPr>
                  <a:spLocks noChangeAspect="1"/>
                </p:cNvSpPr>
                <p:nvPr/>
              </p:nvSpPr>
              <p:spPr>
                <a:xfrm>
                  <a:off x="3969834" y="340868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41" name="Central"/>
            <p:cNvGrpSpPr/>
            <p:nvPr/>
          </p:nvGrpSpPr>
          <p:grpSpPr>
            <a:xfrm>
              <a:off x="7776204" y="3360350"/>
              <a:ext cx="1439234" cy="1551375"/>
              <a:chOff x="7776204" y="3360350"/>
              <a:chExt cx="1439234" cy="1551375"/>
            </a:xfrm>
            <a:solidFill>
              <a:schemeClr val="accent2"/>
            </a:solidFill>
          </p:grpSpPr>
          <p:sp>
            <p:nvSpPr>
              <p:cNvPr id="442" name="Kansas City" descr="Moss Adams Office Location" title="Kansas City"/>
              <p:cNvSpPr>
                <a:spLocks noChangeAspect="1"/>
              </p:cNvSpPr>
              <p:nvPr/>
            </p:nvSpPr>
            <p:spPr>
              <a:xfrm>
                <a:off x="9132981" y="3532689"/>
                <a:ext cx="67449" cy="67449"/>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 name="Dallas" descr="Moss Adams Office Location" title="Dallas"/>
              <p:cNvSpPr>
                <a:spLocks noChangeAspect="1"/>
              </p:cNvSpPr>
              <p:nvPr/>
            </p:nvSpPr>
            <p:spPr>
              <a:xfrm>
                <a:off x="8960245" y="4428995"/>
                <a:ext cx="67449" cy="67449"/>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 name="Albuquerque" descr="Moss Adams Office Location" title="Albuquerque"/>
              <p:cNvSpPr>
                <a:spLocks noChangeAspect="1"/>
              </p:cNvSpPr>
              <p:nvPr/>
            </p:nvSpPr>
            <p:spPr>
              <a:xfrm>
                <a:off x="7776204" y="4038684"/>
                <a:ext cx="67449" cy="67449"/>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 name="Houston" descr="Moss Adams Office Location" title="Dallas"/>
              <p:cNvSpPr>
                <a:spLocks noChangeAspect="1"/>
              </p:cNvSpPr>
              <p:nvPr/>
            </p:nvSpPr>
            <p:spPr>
              <a:xfrm>
                <a:off x="9147989" y="4844276"/>
                <a:ext cx="67449" cy="67449"/>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 name="Denver" descr="Moss Adams Office Location" title="Dallas"/>
              <p:cNvSpPr>
                <a:spLocks noChangeAspect="1"/>
              </p:cNvSpPr>
              <p:nvPr/>
            </p:nvSpPr>
            <p:spPr>
              <a:xfrm>
                <a:off x="8106571" y="3360350"/>
                <a:ext cx="67449" cy="67449"/>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70" name="MAP - MA Locations (Highlight)"/>
          <p:cNvGrpSpPr/>
          <p:nvPr/>
        </p:nvGrpSpPr>
        <p:grpSpPr>
          <a:xfrm>
            <a:off x="4331861" y="1680257"/>
            <a:ext cx="3118652" cy="3076639"/>
            <a:chOff x="6096786" y="1835086"/>
            <a:chExt cx="3118652" cy="3076639"/>
          </a:xfrm>
        </p:grpSpPr>
        <p:grpSp>
          <p:nvGrpSpPr>
            <p:cNvPr id="471" name="Washington"/>
            <p:cNvGrpSpPr/>
            <p:nvPr/>
          </p:nvGrpSpPr>
          <p:grpSpPr>
            <a:xfrm>
              <a:off x="6487702" y="1835086"/>
              <a:ext cx="504095" cy="405229"/>
              <a:chOff x="4062907" y="1679891"/>
              <a:chExt cx="504095" cy="405229"/>
            </a:xfrm>
          </p:grpSpPr>
          <p:sp>
            <p:nvSpPr>
              <p:cNvPr id="497" name="Yakima" descr="Moss Adams Office Location" title="Yakima"/>
              <p:cNvSpPr>
                <a:spLocks noChangeAspect="1"/>
              </p:cNvSpPr>
              <p:nvPr/>
            </p:nvSpPr>
            <p:spPr>
              <a:xfrm>
                <a:off x="4201315" y="201767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8" name="Spokane" descr="Moss Adams Office Location" title="Spokane"/>
              <p:cNvSpPr>
                <a:spLocks noChangeAspect="1"/>
              </p:cNvSpPr>
              <p:nvPr/>
            </p:nvSpPr>
            <p:spPr>
              <a:xfrm>
                <a:off x="4499553" y="186708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9" name="Tacoma" descr="Moss Adams Office Location" title="Tacoma"/>
              <p:cNvSpPr>
                <a:spLocks noChangeAspect="1"/>
              </p:cNvSpPr>
              <p:nvPr/>
            </p:nvSpPr>
            <p:spPr>
              <a:xfrm>
                <a:off x="4062907" y="187766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0" name="Seattle" descr="Moss Adams Office Location" title="Seattle"/>
              <p:cNvSpPr>
                <a:spLocks noChangeAspect="1"/>
              </p:cNvSpPr>
              <p:nvPr/>
            </p:nvSpPr>
            <p:spPr>
              <a:xfrm>
                <a:off x="4101459" y="180208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 name="Everett" descr="Moss Adams Office Location" title="Everett"/>
              <p:cNvSpPr>
                <a:spLocks noChangeAspect="1"/>
              </p:cNvSpPr>
              <p:nvPr/>
            </p:nvSpPr>
            <p:spPr>
              <a:xfrm>
                <a:off x="4120267" y="1737097"/>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2" name="Bellingham" descr="Moss Adams Office Location" title="Bellingham"/>
              <p:cNvSpPr>
                <a:spLocks noChangeAspect="1"/>
              </p:cNvSpPr>
              <p:nvPr/>
            </p:nvSpPr>
            <p:spPr>
              <a:xfrm>
                <a:off x="4139073" y="167989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2" name="Oregon"/>
            <p:cNvGrpSpPr/>
            <p:nvPr/>
          </p:nvGrpSpPr>
          <p:grpSpPr>
            <a:xfrm>
              <a:off x="6226143" y="2267689"/>
              <a:ext cx="215531" cy="471875"/>
              <a:chOff x="3801348" y="2112494"/>
              <a:chExt cx="215531" cy="471875"/>
            </a:xfrm>
          </p:grpSpPr>
          <p:sp>
            <p:nvSpPr>
              <p:cNvPr id="494" name="Portland" descr="Moss Adams Office Location" title="Portland"/>
              <p:cNvSpPr>
                <a:spLocks noChangeAspect="1"/>
              </p:cNvSpPr>
              <p:nvPr/>
            </p:nvSpPr>
            <p:spPr>
              <a:xfrm>
                <a:off x="3949430" y="2112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5" name="Medford" descr="Moss Adams Office Location" title="Medford"/>
              <p:cNvSpPr>
                <a:spLocks noChangeAspect="1"/>
              </p:cNvSpPr>
              <p:nvPr/>
            </p:nvSpPr>
            <p:spPr>
              <a:xfrm>
                <a:off x="3801348" y="251692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Eugene" descr="Moss Adams Office Location" title="Eugene"/>
              <p:cNvSpPr>
                <a:spLocks noChangeAspect="1"/>
              </p:cNvSpPr>
              <p:nvPr/>
            </p:nvSpPr>
            <p:spPr>
              <a:xfrm>
                <a:off x="3868741" y="2241768"/>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3" name="California &amp; Phoenix"/>
            <p:cNvGrpSpPr/>
            <p:nvPr/>
          </p:nvGrpSpPr>
          <p:grpSpPr>
            <a:xfrm>
              <a:off x="6096786" y="3215067"/>
              <a:ext cx="1075821" cy="1014882"/>
              <a:chOff x="3671991" y="3059872"/>
              <a:chExt cx="1075821" cy="1014882"/>
            </a:xfrm>
          </p:grpSpPr>
          <p:sp>
            <p:nvSpPr>
              <p:cNvPr id="480" name="Phoenix" descr="Moss Adams Office Location" title="Phoenix"/>
              <p:cNvSpPr>
                <a:spLocks noChangeAspect="1"/>
              </p:cNvSpPr>
              <p:nvPr/>
            </p:nvSpPr>
            <p:spPr>
              <a:xfrm>
                <a:off x="4680363" y="3992442"/>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1" name="Californiia (Southern)"/>
              <p:cNvGrpSpPr/>
              <p:nvPr/>
            </p:nvGrpSpPr>
            <p:grpSpPr>
              <a:xfrm>
                <a:off x="4063955" y="3819067"/>
                <a:ext cx="123349" cy="255687"/>
                <a:chOff x="4062697" y="3812337"/>
                <a:chExt cx="124939" cy="258982"/>
              </a:xfrm>
              <a:solidFill>
                <a:schemeClr val="accent1"/>
              </a:solidFill>
            </p:grpSpPr>
            <p:sp>
              <p:nvSpPr>
                <p:cNvPr id="491" name="San Diego" descr="Moss Adams Office Location" title="San Diego"/>
                <p:cNvSpPr>
                  <a:spLocks noChangeAspect="1"/>
                </p:cNvSpPr>
                <p:nvPr/>
              </p:nvSpPr>
              <p:spPr>
                <a:xfrm>
                  <a:off x="4119318" y="4003001"/>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2" name="Orange County" descr="Moss Adams Office Location" title="Orange County"/>
                <p:cNvSpPr>
                  <a:spLocks noChangeAspect="1"/>
                </p:cNvSpPr>
                <p:nvPr/>
              </p:nvSpPr>
              <p:spPr>
                <a:xfrm>
                  <a:off x="4102682" y="3885709"/>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 name="Los Angeles" descr="Moss Adams Office Location" title="Los Angeles"/>
                <p:cNvSpPr>
                  <a:spLocks noChangeAspect="1"/>
                </p:cNvSpPr>
                <p:nvPr/>
              </p:nvSpPr>
              <p:spPr>
                <a:xfrm>
                  <a:off x="4062697" y="381233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2" name="California (Northern)"/>
              <p:cNvGrpSpPr/>
              <p:nvPr/>
            </p:nvGrpSpPr>
            <p:grpSpPr>
              <a:xfrm>
                <a:off x="3671991" y="3059872"/>
                <a:ext cx="367731" cy="428127"/>
                <a:chOff x="3665682" y="3043357"/>
                <a:chExt cx="372470" cy="433645"/>
              </a:xfrm>
              <a:solidFill>
                <a:schemeClr val="accent1"/>
              </a:solidFill>
            </p:grpSpPr>
            <p:sp>
              <p:nvSpPr>
                <p:cNvPr id="483" name="Walnut Creek" descr="Moss Adams Office Location" title="Walnut Creek"/>
                <p:cNvSpPr>
                  <a:spLocks noChangeAspect="1"/>
                </p:cNvSpPr>
                <p:nvPr/>
              </p:nvSpPr>
              <p:spPr>
                <a:xfrm>
                  <a:off x="3749081" y="318280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 name="Stockton" descr="Moss Adams Office Location" title="Stockton"/>
                <p:cNvSpPr>
                  <a:spLocks noChangeAspect="1"/>
                </p:cNvSpPr>
                <p:nvPr/>
              </p:nvSpPr>
              <p:spPr>
                <a:xfrm>
                  <a:off x="3830155" y="3185990"/>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5" name="Silicon Valley" descr="Moss Adams Office Location" title="Silicon Valley"/>
                <p:cNvSpPr>
                  <a:spLocks noChangeAspect="1"/>
                </p:cNvSpPr>
                <p:nvPr/>
              </p:nvSpPr>
              <p:spPr>
                <a:xfrm>
                  <a:off x="3722319" y="324925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 name="Santa Rosa" descr="Moss Adams Office Location" title="Santa Rosa"/>
                <p:cNvSpPr>
                  <a:spLocks noChangeAspect="1"/>
                </p:cNvSpPr>
                <p:nvPr/>
              </p:nvSpPr>
              <p:spPr>
                <a:xfrm>
                  <a:off x="3665682" y="304335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 name="San Francisco" descr="Moss Adams Office Location" title="San Francisco"/>
                <p:cNvSpPr>
                  <a:spLocks noChangeAspect="1"/>
                </p:cNvSpPr>
                <p:nvPr/>
              </p:nvSpPr>
              <p:spPr>
                <a:xfrm>
                  <a:off x="3688700" y="317954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8" name="Sacramento" descr="Moss Adams Office Location" title="Sacramento"/>
                <p:cNvSpPr>
                  <a:spLocks noChangeAspect="1"/>
                </p:cNvSpPr>
                <p:nvPr/>
              </p:nvSpPr>
              <p:spPr>
                <a:xfrm>
                  <a:off x="3828373" y="306471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 name="Napa" descr="Moss Adams Office Location" title="Napa"/>
                <p:cNvSpPr>
                  <a:spLocks noChangeAspect="1"/>
                </p:cNvSpPr>
                <p:nvPr/>
              </p:nvSpPr>
              <p:spPr>
                <a:xfrm>
                  <a:off x="3722859" y="3091776"/>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 name="Fresno" descr="Moss Adams Office Location" title="Fresno"/>
                <p:cNvSpPr>
                  <a:spLocks noChangeAspect="1"/>
                </p:cNvSpPr>
                <p:nvPr/>
              </p:nvSpPr>
              <p:spPr>
                <a:xfrm>
                  <a:off x="3969834" y="340868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74" name="Central"/>
            <p:cNvGrpSpPr/>
            <p:nvPr/>
          </p:nvGrpSpPr>
          <p:grpSpPr>
            <a:xfrm>
              <a:off x="7776204" y="3360350"/>
              <a:ext cx="1439234" cy="1551375"/>
              <a:chOff x="7776204" y="3360350"/>
              <a:chExt cx="1439234" cy="1551375"/>
            </a:xfrm>
          </p:grpSpPr>
          <p:sp>
            <p:nvSpPr>
              <p:cNvPr id="475" name="Kansas City" descr="Moss Adams Office Location" title="Kansas City"/>
              <p:cNvSpPr>
                <a:spLocks noChangeAspect="1"/>
              </p:cNvSpPr>
              <p:nvPr/>
            </p:nvSpPr>
            <p:spPr>
              <a:xfrm>
                <a:off x="9132981" y="3532689"/>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 name="Dallas" descr="Moss Adams Office Location" title="Dallas"/>
              <p:cNvSpPr>
                <a:spLocks noChangeAspect="1"/>
              </p:cNvSpPr>
              <p:nvPr/>
            </p:nvSpPr>
            <p:spPr>
              <a:xfrm>
                <a:off x="8960245" y="442899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Albuquerque" descr="Moss Adams Office Location" title="Albuquerque"/>
              <p:cNvSpPr>
                <a:spLocks noChangeAspect="1"/>
              </p:cNvSpPr>
              <p:nvPr/>
            </p:nvSpPr>
            <p:spPr>
              <a:xfrm>
                <a:off x="7776204" y="403868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 name="Houston" descr="Moss Adams Office Location" title="Dallas"/>
              <p:cNvSpPr>
                <a:spLocks noChangeAspect="1"/>
              </p:cNvSpPr>
              <p:nvPr/>
            </p:nvSpPr>
            <p:spPr>
              <a:xfrm>
                <a:off x="9147989" y="4844276"/>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 name="Denver" descr="Moss Adams Office Location" title="Dallas"/>
              <p:cNvSpPr>
                <a:spLocks noChangeAspect="1"/>
              </p:cNvSpPr>
              <p:nvPr/>
            </p:nvSpPr>
            <p:spPr>
              <a:xfrm>
                <a:off x="8106571" y="336035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3" name="TextBox 12"/>
          <p:cNvSpPr txBox="1"/>
          <p:nvPr/>
        </p:nvSpPr>
        <p:spPr>
          <a:xfrm>
            <a:off x="957431" y="1786652"/>
            <a:ext cx="1168462" cy="3511550"/>
          </a:xfrm>
          <a:prstGeom prst="rect">
            <a:avLst/>
          </a:prstGeom>
          <a:noFill/>
        </p:spPr>
        <p:txBody>
          <a:bodyPr wrap="square" lIns="0" tIns="0" rIns="0" bIns="0" rtlCol="0">
            <a:noAutofit/>
          </a:bodyPr>
          <a:lstStyle/>
          <a:p>
            <a:pPr lvl="0" defTabSz="782254">
              <a:lnSpc>
                <a:spcPts val="1200"/>
              </a:lnSpc>
              <a:spcBef>
                <a:spcPts val="1000"/>
              </a:spcBef>
            </a:pPr>
            <a:r>
              <a:rPr lang="en-US" sz="700" b="1" cap="all" spc="50" dirty="0">
                <a:solidFill>
                  <a:srgbClr val="4B6A6E"/>
                </a:solidFill>
                <a:cs typeface="Arial" panose="020B0604020202020204" pitchFamily="34" charset="0"/>
              </a:rPr>
              <a:t>Arizona</a:t>
            </a:r>
          </a:p>
          <a:p>
            <a:pPr marL="0" lvl="1" defTabSz="782254">
              <a:lnSpc>
                <a:spcPts val="1200"/>
              </a:lnSpc>
            </a:pPr>
            <a:r>
              <a:rPr lang="en-US" sz="800" spc="50" dirty="0">
                <a:solidFill>
                  <a:srgbClr val="0E3837"/>
                </a:solidFill>
                <a:cs typeface="Arial" panose="020B0604020202020204" pitchFamily="34" charset="0"/>
              </a:rPr>
              <a:t>Phoenix</a:t>
            </a:r>
          </a:p>
          <a:p>
            <a:pPr lvl="0" defTabSz="782254">
              <a:lnSpc>
                <a:spcPts val="1200"/>
              </a:lnSpc>
              <a:spcBef>
                <a:spcPts val="1000"/>
              </a:spcBef>
            </a:pPr>
            <a:r>
              <a:rPr lang="en-US" sz="700" b="1" cap="all" spc="50" dirty="0">
                <a:solidFill>
                  <a:srgbClr val="4B6A6E"/>
                </a:solidFill>
                <a:cs typeface="Arial" panose="020B0604020202020204" pitchFamily="34" charset="0"/>
              </a:rPr>
              <a:t>California</a:t>
            </a:r>
          </a:p>
          <a:p>
            <a:pPr marL="0" lvl="1" defTabSz="782254">
              <a:lnSpc>
                <a:spcPts val="1200"/>
              </a:lnSpc>
            </a:pPr>
            <a:r>
              <a:rPr lang="en-US" sz="800" spc="50" dirty="0">
                <a:solidFill>
                  <a:srgbClr val="0E3837"/>
                </a:solidFill>
                <a:cs typeface="Arial" panose="020B0604020202020204" pitchFamily="34" charset="0"/>
              </a:rPr>
              <a:t>Fresno</a:t>
            </a:r>
          </a:p>
          <a:p>
            <a:pPr marL="0" lvl="1" defTabSz="782254">
              <a:lnSpc>
                <a:spcPts val="1200"/>
              </a:lnSpc>
            </a:pPr>
            <a:r>
              <a:rPr lang="en-US" sz="800" spc="50" dirty="0">
                <a:solidFill>
                  <a:srgbClr val="0E3837"/>
                </a:solidFill>
                <a:cs typeface="Arial" panose="020B0604020202020204" pitchFamily="34" charset="0"/>
              </a:rPr>
              <a:t>Los Angeles</a:t>
            </a:r>
          </a:p>
          <a:p>
            <a:pPr marL="0" lvl="2" defTabSz="782254">
              <a:lnSpc>
                <a:spcPts val="1200"/>
              </a:lnSpc>
            </a:pPr>
            <a:r>
              <a:rPr lang="en-US" sz="800" i="1" spc="50" dirty="0">
                <a:solidFill>
                  <a:srgbClr val="93A5A5">
                    <a:lumMod val="75000"/>
                  </a:srgbClr>
                </a:solidFill>
                <a:cs typeface="Arial" panose="020B0604020202020204" pitchFamily="34" charset="0"/>
              </a:rPr>
              <a:t>Manhattan Beach</a:t>
            </a:r>
          </a:p>
          <a:p>
            <a:pPr marL="0" lvl="1" defTabSz="782254">
              <a:lnSpc>
                <a:spcPts val="1200"/>
              </a:lnSpc>
            </a:pPr>
            <a:r>
              <a:rPr lang="en-US" sz="800" spc="50" dirty="0">
                <a:solidFill>
                  <a:srgbClr val="0E3837"/>
                </a:solidFill>
                <a:cs typeface="Arial" panose="020B0604020202020204" pitchFamily="34" charset="0"/>
              </a:rPr>
              <a:t>Napa</a:t>
            </a:r>
          </a:p>
          <a:p>
            <a:pPr marL="0" lvl="1" defTabSz="782254">
              <a:lnSpc>
                <a:spcPts val="1200"/>
              </a:lnSpc>
            </a:pPr>
            <a:r>
              <a:rPr lang="en-US" sz="800" spc="50" dirty="0">
                <a:solidFill>
                  <a:srgbClr val="0E3837"/>
                </a:solidFill>
                <a:cs typeface="Arial" panose="020B0604020202020204" pitchFamily="34" charset="0"/>
              </a:rPr>
              <a:t>Orange County</a:t>
            </a:r>
          </a:p>
          <a:p>
            <a:pPr marL="0" lvl="1" defTabSz="782254">
              <a:lnSpc>
                <a:spcPts val="1200"/>
              </a:lnSpc>
            </a:pPr>
            <a:r>
              <a:rPr lang="en-US" sz="800" spc="50" dirty="0">
                <a:solidFill>
                  <a:srgbClr val="0E3837"/>
                </a:solidFill>
                <a:cs typeface="Arial" panose="020B0604020202020204" pitchFamily="34" charset="0"/>
              </a:rPr>
              <a:t>Silicon Valley</a:t>
            </a:r>
          </a:p>
          <a:p>
            <a:pPr marL="0" lvl="1" defTabSz="782254">
              <a:lnSpc>
                <a:spcPts val="1200"/>
              </a:lnSpc>
            </a:pPr>
            <a:r>
              <a:rPr lang="en-US" sz="800" spc="50" dirty="0">
                <a:solidFill>
                  <a:srgbClr val="0E3837"/>
                </a:solidFill>
                <a:cs typeface="Arial" panose="020B0604020202020204" pitchFamily="34" charset="0"/>
              </a:rPr>
              <a:t>Sacramento</a:t>
            </a:r>
          </a:p>
          <a:p>
            <a:pPr marL="0" lvl="1" defTabSz="782254">
              <a:lnSpc>
                <a:spcPts val="1200"/>
              </a:lnSpc>
            </a:pPr>
            <a:r>
              <a:rPr lang="en-US" sz="800" spc="50" dirty="0">
                <a:solidFill>
                  <a:srgbClr val="0E3837"/>
                </a:solidFill>
                <a:cs typeface="Arial" panose="020B0604020202020204" pitchFamily="34" charset="0"/>
              </a:rPr>
              <a:t>San Diego</a:t>
            </a:r>
          </a:p>
          <a:p>
            <a:pPr marL="0" lvl="1" defTabSz="782254">
              <a:lnSpc>
                <a:spcPts val="1200"/>
              </a:lnSpc>
            </a:pPr>
            <a:r>
              <a:rPr lang="en-US" sz="800" spc="50" dirty="0">
                <a:solidFill>
                  <a:srgbClr val="0E3837"/>
                </a:solidFill>
                <a:cs typeface="Arial" panose="020B0604020202020204" pitchFamily="34" charset="0"/>
              </a:rPr>
              <a:t>San Francisco</a:t>
            </a:r>
          </a:p>
          <a:p>
            <a:pPr marL="0" lvl="1" defTabSz="782254">
              <a:lnSpc>
                <a:spcPts val="1200"/>
              </a:lnSpc>
            </a:pPr>
            <a:r>
              <a:rPr lang="en-US" sz="800" spc="50" dirty="0">
                <a:solidFill>
                  <a:srgbClr val="0E3837"/>
                </a:solidFill>
                <a:cs typeface="Arial" panose="020B0604020202020204" pitchFamily="34" charset="0"/>
              </a:rPr>
              <a:t>Santa Rosa</a:t>
            </a:r>
          </a:p>
          <a:p>
            <a:pPr marL="0" lvl="1" defTabSz="782254">
              <a:lnSpc>
                <a:spcPts val="1200"/>
              </a:lnSpc>
            </a:pPr>
            <a:r>
              <a:rPr lang="en-US" sz="800" spc="50" dirty="0">
                <a:solidFill>
                  <a:srgbClr val="0E3837"/>
                </a:solidFill>
                <a:cs typeface="Arial" panose="020B0604020202020204" pitchFamily="34" charset="0"/>
              </a:rPr>
              <a:t>Stockton</a:t>
            </a:r>
          </a:p>
          <a:p>
            <a:pPr marL="0" lvl="1" defTabSz="782254">
              <a:lnSpc>
                <a:spcPts val="1200"/>
              </a:lnSpc>
            </a:pPr>
            <a:r>
              <a:rPr lang="en-US" sz="800" spc="50" dirty="0">
                <a:solidFill>
                  <a:srgbClr val="0E3837"/>
                </a:solidFill>
                <a:cs typeface="Arial" panose="020B0604020202020204" pitchFamily="34" charset="0"/>
              </a:rPr>
              <a:t>Walnut Creek</a:t>
            </a:r>
          </a:p>
          <a:p>
            <a:pPr marL="0" lvl="2" defTabSz="782254">
              <a:lnSpc>
                <a:spcPts val="1200"/>
              </a:lnSpc>
            </a:pPr>
            <a:r>
              <a:rPr lang="en-US" sz="800" i="1" spc="50" dirty="0">
                <a:solidFill>
                  <a:srgbClr val="93A5A5">
                    <a:lumMod val="75000"/>
                  </a:srgbClr>
                </a:solidFill>
                <a:cs typeface="Arial" panose="020B0604020202020204" pitchFamily="34" charset="0"/>
              </a:rPr>
              <a:t>Woodland Hills</a:t>
            </a:r>
          </a:p>
          <a:p>
            <a:pPr lvl="0" defTabSz="782254">
              <a:lnSpc>
                <a:spcPts val="1200"/>
              </a:lnSpc>
              <a:spcBef>
                <a:spcPts val="1000"/>
              </a:spcBef>
            </a:pPr>
            <a:r>
              <a:rPr lang="en-US" sz="700" b="1" cap="all" spc="50" dirty="0">
                <a:solidFill>
                  <a:srgbClr val="4B6A6E"/>
                </a:solidFill>
                <a:cs typeface="Arial" panose="020B0604020202020204" pitchFamily="34" charset="0"/>
              </a:rPr>
              <a:t>Kansas</a:t>
            </a:r>
          </a:p>
          <a:p>
            <a:pPr marL="0" lvl="1" defTabSz="782254">
              <a:lnSpc>
                <a:spcPts val="1200"/>
              </a:lnSpc>
            </a:pPr>
            <a:r>
              <a:rPr lang="en-US" sz="800" spc="50" dirty="0">
                <a:solidFill>
                  <a:srgbClr val="0E3837"/>
                </a:solidFill>
                <a:cs typeface="Arial" panose="020B0604020202020204" pitchFamily="34" charset="0"/>
              </a:rPr>
              <a:t>Kansas City</a:t>
            </a:r>
          </a:p>
          <a:p>
            <a:pPr lvl="0" defTabSz="782254">
              <a:lnSpc>
                <a:spcPts val="1200"/>
              </a:lnSpc>
              <a:spcBef>
                <a:spcPts val="1000"/>
              </a:spcBef>
            </a:pPr>
            <a:r>
              <a:rPr lang="en-US" sz="700" b="1" cap="all" spc="50" dirty="0">
                <a:solidFill>
                  <a:srgbClr val="4B6A6E"/>
                </a:solidFill>
                <a:cs typeface="Arial" panose="020B0604020202020204" pitchFamily="34" charset="0"/>
              </a:rPr>
              <a:t>New Mexico</a:t>
            </a:r>
          </a:p>
          <a:p>
            <a:pPr marL="0" lvl="1" defTabSz="782254">
              <a:lnSpc>
                <a:spcPts val="1200"/>
              </a:lnSpc>
            </a:pPr>
            <a:r>
              <a:rPr lang="en-US" sz="800" spc="50" dirty="0">
                <a:solidFill>
                  <a:srgbClr val="0E3837"/>
                </a:solidFill>
                <a:cs typeface="Arial" panose="020B0604020202020204" pitchFamily="34" charset="0"/>
              </a:rPr>
              <a:t>Albuquerque</a:t>
            </a:r>
          </a:p>
          <a:p>
            <a:pPr lvl="0" defTabSz="782254">
              <a:lnSpc>
                <a:spcPts val="1200"/>
              </a:lnSpc>
              <a:spcBef>
                <a:spcPts val="1000"/>
              </a:spcBef>
            </a:pPr>
            <a:endParaRPr lang="en-US" sz="700" b="1" cap="all" spc="50" dirty="0">
              <a:solidFill>
                <a:srgbClr val="4B6A6E"/>
              </a:solidFill>
              <a:cs typeface="Arial" panose="020B0604020202020204" pitchFamily="34" charset="0"/>
            </a:endParaRPr>
          </a:p>
          <a:p>
            <a:pPr lvl="0" defTabSz="782254">
              <a:lnSpc>
                <a:spcPts val="1200"/>
              </a:lnSpc>
              <a:spcBef>
                <a:spcPts val="1000"/>
              </a:spcBef>
            </a:pPr>
            <a:endParaRPr lang="en-US" sz="700" b="1" cap="all" spc="50" dirty="0">
              <a:solidFill>
                <a:srgbClr val="4B6A6E"/>
              </a:solidFill>
              <a:cs typeface="Arial" panose="020B0604020202020204" pitchFamily="34" charset="0"/>
            </a:endParaRPr>
          </a:p>
        </p:txBody>
      </p:sp>
      <p:sp>
        <p:nvSpPr>
          <p:cNvPr id="14" name="TextBox 13"/>
          <p:cNvSpPr txBox="1"/>
          <p:nvPr/>
        </p:nvSpPr>
        <p:spPr>
          <a:xfrm>
            <a:off x="2500730" y="1784934"/>
            <a:ext cx="914400" cy="3356330"/>
          </a:xfrm>
          <a:prstGeom prst="rect">
            <a:avLst/>
          </a:prstGeom>
          <a:noFill/>
        </p:spPr>
        <p:txBody>
          <a:bodyPr wrap="none" lIns="0" tIns="0" rIns="0" bIns="0" rtlCol="0">
            <a:noAutofit/>
          </a:bodyPr>
          <a:lstStyle/>
          <a:p>
            <a:pPr lvl="0" defTabSz="782254">
              <a:lnSpc>
                <a:spcPts val="1200"/>
              </a:lnSpc>
              <a:spcBef>
                <a:spcPts val="1000"/>
              </a:spcBef>
            </a:pPr>
            <a:r>
              <a:rPr lang="en-US" sz="700" b="1" cap="all" spc="50" dirty="0">
                <a:solidFill>
                  <a:srgbClr val="4B6A6E"/>
                </a:solidFill>
                <a:cs typeface="Arial" panose="020B0604020202020204" pitchFamily="34" charset="0"/>
              </a:rPr>
              <a:t>Oregon</a:t>
            </a:r>
          </a:p>
          <a:p>
            <a:pPr marL="0" lvl="1" defTabSz="782254">
              <a:lnSpc>
                <a:spcPts val="1200"/>
              </a:lnSpc>
            </a:pPr>
            <a:r>
              <a:rPr lang="en-US" sz="800" spc="50" dirty="0">
                <a:solidFill>
                  <a:srgbClr val="0E3837"/>
                </a:solidFill>
                <a:cs typeface="Arial" panose="020B0604020202020204" pitchFamily="34" charset="0"/>
              </a:rPr>
              <a:t>Eugene</a:t>
            </a:r>
          </a:p>
          <a:p>
            <a:pPr marL="0" lvl="1" defTabSz="782254">
              <a:lnSpc>
                <a:spcPts val="1200"/>
              </a:lnSpc>
            </a:pPr>
            <a:r>
              <a:rPr lang="en-US" sz="800" spc="50" dirty="0">
                <a:solidFill>
                  <a:srgbClr val="0E3837"/>
                </a:solidFill>
                <a:cs typeface="Arial" panose="020B0604020202020204" pitchFamily="34" charset="0"/>
              </a:rPr>
              <a:t>Medford</a:t>
            </a:r>
          </a:p>
          <a:p>
            <a:pPr marL="0" lvl="1" defTabSz="782254">
              <a:lnSpc>
                <a:spcPts val="1200"/>
              </a:lnSpc>
            </a:pPr>
            <a:r>
              <a:rPr lang="en-US" sz="800" spc="50" dirty="0">
                <a:solidFill>
                  <a:srgbClr val="0E3837"/>
                </a:solidFill>
                <a:cs typeface="Arial" panose="020B0604020202020204" pitchFamily="34" charset="0"/>
              </a:rPr>
              <a:t>Portland</a:t>
            </a:r>
          </a:p>
          <a:p>
            <a:pPr lvl="0" defTabSz="782254">
              <a:lnSpc>
                <a:spcPts val="1200"/>
              </a:lnSpc>
              <a:spcBef>
                <a:spcPts val="1000"/>
              </a:spcBef>
            </a:pPr>
            <a:r>
              <a:rPr lang="en-US" sz="700" b="1" cap="all" spc="50" dirty="0">
                <a:solidFill>
                  <a:srgbClr val="4B6A6E"/>
                </a:solidFill>
                <a:cs typeface="Arial" panose="020B0604020202020204" pitchFamily="34" charset="0"/>
              </a:rPr>
              <a:t>Texas</a:t>
            </a:r>
          </a:p>
          <a:p>
            <a:pPr marL="0" lvl="1" defTabSz="782254">
              <a:lnSpc>
                <a:spcPts val="1200"/>
              </a:lnSpc>
            </a:pPr>
            <a:r>
              <a:rPr lang="en-US" sz="800" spc="50" dirty="0">
                <a:solidFill>
                  <a:srgbClr val="0E3837"/>
                </a:solidFill>
                <a:cs typeface="Arial" panose="020B0604020202020204" pitchFamily="34" charset="0"/>
              </a:rPr>
              <a:t>Dallas</a:t>
            </a:r>
          </a:p>
          <a:p>
            <a:pPr lvl="0" defTabSz="782254">
              <a:lnSpc>
                <a:spcPts val="1200"/>
              </a:lnSpc>
              <a:spcBef>
                <a:spcPts val="1000"/>
              </a:spcBef>
            </a:pPr>
            <a:r>
              <a:rPr lang="en-US" sz="700" b="1" cap="all" spc="50" dirty="0">
                <a:solidFill>
                  <a:srgbClr val="4B6A6E"/>
                </a:solidFill>
                <a:cs typeface="Arial" panose="020B0604020202020204" pitchFamily="34" charset="0"/>
              </a:rPr>
              <a:t>Washington</a:t>
            </a:r>
          </a:p>
          <a:p>
            <a:pPr marL="0" lvl="1" defTabSz="782254">
              <a:lnSpc>
                <a:spcPts val="1200"/>
              </a:lnSpc>
            </a:pPr>
            <a:r>
              <a:rPr lang="en-US" sz="800" spc="50" dirty="0">
                <a:solidFill>
                  <a:srgbClr val="0E3837"/>
                </a:solidFill>
                <a:cs typeface="Arial" panose="020B0604020202020204" pitchFamily="34" charset="0"/>
              </a:rPr>
              <a:t>Bellingham</a:t>
            </a:r>
          </a:p>
          <a:p>
            <a:pPr marL="0" lvl="1" defTabSz="782254">
              <a:lnSpc>
                <a:spcPts val="1200"/>
              </a:lnSpc>
            </a:pPr>
            <a:r>
              <a:rPr lang="en-US" sz="800" spc="50" dirty="0">
                <a:solidFill>
                  <a:srgbClr val="0E3837"/>
                </a:solidFill>
                <a:cs typeface="Arial" panose="020B0604020202020204" pitchFamily="34" charset="0"/>
              </a:rPr>
              <a:t>Everett</a:t>
            </a:r>
          </a:p>
          <a:p>
            <a:pPr marL="0" lvl="2" defTabSz="782254">
              <a:lnSpc>
                <a:spcPts val="1200"/>
              </a:lnSpc>
            </a:pPr>
            <a:r>
              <a:rPr lang="en-US" sz="800" i="1" spc="50" dirty="0">
                <a:solidFill>
                  <a:srgbClr val="93A5A5">
                    <a:lumMod val="75000"/>
                  </a:srgbClr>
                </a:solidFill>
                <a:cs typeface="Arial" panose="020B0604020202020204" pitchFamily="34" charset="0"/>
              </a:rPr>
              <a:t>Issaquah</a:t>
            </a:r>
          </a:p>
          <a:p>
            <a:pPr marL="0" lvl="1" defTabSz="782254">
              <a:lnSpc>
                <a:spcPts val="1200"/>
              </a:lnSpc>
            </a:pPr>
            <a:r>
              <a:rPr lang="en-US" sz="800" spc="50" dirty="0">
                <a:solidFill>
                  <a:srgbClr val="0E3837"/>
                </a:solidFill>
                <a:cs typeface="Arial" panose="020B0604020202020204" pitchFamily="34" charset="0"/>
              </a:rPr>
              <a:t>Seattle</a:t>
            </a:r>
          </a:p>
          <a:p>
            <a:pPr marL="0" lvl="1" defTabSz="782254">
              <a:lnSpc>
                <a:spcPts val="1200"/>
              </a:lnSpc>
            </a:pPr>
            <a:r>
              <a:rPr lang="en-US" sz="800" spc="50" dirty="0">
                <a:solidFill>
                  <a:srgbClr val="0E3837"/>
                </a:solidFill>
                <a:cs typeface="Arial" panose="020B0604020202020204" pitchFamily="34" charset="0"/>
              </a:rPr>
              <a:t>Spokane</a:t>
            </a:r>
          </a:p>
          <a:p>
            <a:pPr marL="0" lvl="1" defTabSz="782254">
              <a:lnSpc>
                <a:spcPts val="1200"/>
              </a:lnSpc>
            </a:pPr>
            <a:r>
              <a:rPr lang="en-US" sz="800" spc="50" dirty="0">
                <a:solidFill>
                  <a:srgbClr val="0E3837"/>
                </a:solidFill>
                <a:cs typeface="Arial" panose="020B0604020202020204" pitchFamily="34" charset="0"/>
              </a:rPr>
              <a:t>Tacoma</a:t>
            </a:r>
          </a:p>
          <a:p>
            <a:pPr marL="0" lvl="2" defTabSz="782254">
              <a:lnSpc>
                <a:spcPts val="1200"/>
              </a:lnSpc>
            </a:pPr>
            <a:r>
              <a:rPr lang="en-US" sz="800" i="1" spc="50" dirty="0">
                <a:solidFill>
                  <a:srgbClr val="93A5A5">
                    <a:lumMod val="75000"/>
                  </a:srgbClr>
                </a:solidFill>
                <a:cs typeface="Arial" panose="020B0604020202020204" pitchFamily="34" charset="0"/>
              </a:rPr>
              <a:t>Tri-Cities</a:t>
            </a:r>
          </a:p>
          <a:p>
            <a:pPr marL="0" lvl="2" defTabSz="782254">
              <a:lnSpc>
                <a:spcPts val="1200"/>
              </a:lnSpc>
            </a:pPr>
            <a:r>
              <a:rPr lang="en-US" sz="800" i="1" spc="50" dirty="0">
                <a:solidFill>
                  <a:srgbClr val="93A5A5">
                    <a:lumMod val="75000"/>
                  </a:srgbClr>
                </a:solidFill>
                <a:cs typeface="Arial" panose="020B0604020202020204" pitchFamily="34" charset="0"/>
              </a:rPr>
              <a:t>Wenatchee</a:t>
            </a:r>
          </a:p>
          <a:p>
            <a:pPr marL="0" lvl="1" defTabSz="782254">
              <a:lnSpc>
                <a:spcPts val="1200"/>
              </a:lnSpc>
            </a:pPr>
            <a:r>
              <a:rPr lang="en-US" sz="800" spc="50" dirty="0">
                <a:solidFill>
                  <a:srgbClr val="0E3837"/>
                </a:solidFill>
                <a:cs typeface="Arial" panose="020B0604020202020204" pitchFamily="34" charset="0"/>
              </a:rPr>
              <a:t>Yakima</a:t>
            </a:r>
            <a:endParaRPr lang="en-US" sz="1000" dirty="0">
              <a:solidFill>
                <a:srgbClr val="0E383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96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pPr marL="342900" indent="-342900" fontAlgn="t">
              <a:spcBef>
                <a:spcPts val="600"/>
              </a:spcBef>
              <a:buClr>
                <a:schemeClr val="tx2"/>
              </a:buClr>
              <a:buFont typeface="Arial" panose="020B0604020202020204" pitchFamily="34" charset="0"/>
              <a:buChar char="•"/>
            </a:pPr>
            <a:r>
              <a:rPr lang="en-US" sz="2000" dirty="0" smtClean="0"/>
              <a:t>Despite speculation, tax reform did not repeal LIFO </a:t>
            </a:r>
          </a:p>
          <a:p>
            <a:pPr marL="342900" indent="-342900" fontAlgn="t">
              <a:spcBef>
                <a:spcPts val="600"/>
              </a:spcBef>
              <a:buClr>
                <a:schemeClr val="tx2"/>
              </a:buClr>
              <a:buFont typeface="Arial" panose="020B0604020202020204" pitchFamily="34" charset="0"/>
              <a:buChar char="•"/>
            </a:pPr>
            <a:r>
              <a:rPr lang="en-US" sz="2000" dirty="0" smtClean="0"/>
              <a:t>Recent tariffs on imported aluminum and steel have contributed to increased cost of metals, including those purchased from domestic suppliers</a:t>
            </a:r>
          </a:p>
          <a:p>
            <a:pPr marL="342900" indent="-342900" fontAlgn="t">
              <a:spcBef>
                <a:spcPts val="600"/>
              </a:spcBef>
              <a:buClr>
                <a:schemeClr val="tx2"/>
              </a:buClr>
              <a:buFont typeface="Arial" panose="020B0604020202020204" pitchFamily="34" charset="0"/>
              <a:buChar char="•"/>
            </a:pPr>
            <a:r>
              <a:rPr lang="en-US" sz="2000" dirty="0" smtClean="0"/>
              <a:t>Adapting LIFO could allow certain companies to increase their cost of goods sold deductions</a:t>
            </a:r>
          </a:p>
          <a:p>
            <a:pPr marL="342900" indent="-342900" fontAlgn="t">
              <a:spcBef>
                <a:spcPts val="600"/>
              </a:spcBef>
              <a:buClr>
                <a:schemeClr val="tx2"/>
              </a:buClr>
              <a:buFont typeface="Arial" panose="020B0604020202020204" pitchFamily="34" charset="0"/>
              <a:buChar char="•"/>
            </a:pPr>
            <a:r>
              <a:rPr lang="en-US" sz="2000" dirty="0" smtClean="0"/>
              <a:t>Specifically applicable to machine shops and other component part manufacturers that rely heavily on raw metals inputs</a:t>
            </a:r>
          </a:p>
          <a:p>
            <a:pPr marL="457200" indent="-457200" fontAlgn="t">
              <a:spcBef>
                <a:spcPts val="600"/>
              </a:spcBef>
              <a:spcAft>
                <a:spcPts val="600"/>
              </a:spcAft>
              <a:buClr>
                <a:schemeClr val="accent2"/>
              </a:buClr>
              <a:buFont typeface="Wingdings" panose="05000000000000000000" pitchFamily="2" charset="2"/>
              <a:buChar char="Ø"/>
            </a:pPr>
            <a:endParaRPr lang="en-US" sz="2000" dirty="0">
              <a:solidFill>
                <a:schemeClr val="tx2"/>
              </a:solidFill>
              <a:latin typeface="+mn-lt"/>
            </a:endParaRPr>
          </a:p>
          <a:p>
            <a:endParaRPr lang="en-US" sz="2000" dirty="0"/>
          </a:p>
        </p:txBody>
      </p:sp>
      <p:sp>
        <p:nvSpPr>
          <p:cNvPr id="3" name="Title 2"/>
          <p:cNvSpPr>
            <a:spLocks noGrp="1"/>
          </p:cNvSpPr>
          <p:nvPr>
            <p:ph type="title"/>
          </p:nvPr>
        </p:nvSpPr>
        <p:spPr>
          <a:xfrm>
            <a:off x="660400" y="542262"/>
            <a:ext cx="10058400" cy="685800"/>
          </a:xfrm>
        </p:spPr>
        <p:txBody>
          <a:bodyPr/>
          <a:lstStyle/>
          <a:p>
            <a:r>
              <a:rPr lang="en-US" sz="3400" dirty="0" smtClean="0"/>
              <a:t>Tailwind: Tariffs and the use of LIFO for Federal Tax Purposes</a:t>
            </a:r>
            <a:endParaRPr lang="en-US" sz="3400" dirty="0"/>
          </a:p>
        </p:txBody>
      </p:sp>
      <p:sp>
        <p:nvSpPr>
          <p:cNvPr id="4" name="Text Placeholder 3"/>
          <p:cNvSpPr>
            <a:spLocks noGrp="1"/>
          </p:cNvSpPr>
          <p:nvPr>
            <p:ph type="body" sz="quarter" idx="12"/>
          </p:nvPr>
        </p:nvSpPr>
        <p:spPr>
          <a:xfrm>
            <a:off x="8044260" y="1566530"/>
            <a:ext cx="2823882" cy="4191000"/>
          </a:xfrm>
        </p:spPr>
        <p:txBody>
          <a:bodyPr anchor="ctr"/>
          <a:lstStyle/>
          <a:p>
            <a:r>
              <a:rPr lang="en-US" i="1" dirty="0" smtClean="0">
                <a:solidFill>
                  <a:schemeClr val="accent1"/>
                </a:solidFill>
                <a:latin typeface="+mj-lt"/>
              </a:rPr>
              <a:t>15 of the 20 reviewed LIFO </a:t>
            </a:r>
            <a:r>
              <a:rPr lang="en-US" i="1" dirty="0">
                <a:solidFill>
                  <a:schemeClr val="accent1"/>
                </a:solidFill>
                <a:latin typeface="+mj-lt"/>
              </a:rPr>
              <a:t>IPIC </a:t>
            </a:r>
            <a:r>
              <a:rPr lang="en-US" i="1" dirty="0" smtClean="0">
                <a:solidFill>
                  <a:schemeClr val="accent1"/>
                </a:solidFill>
                <a:latin typeface="+mj-lt"/>
              </a:rPr>
              <a:t>categories for A&amp;D have increased year to date.</a:t>
            </a:r>
            <a:endParaRPr lang="en-US" i="1" dirty="0">
              <a:solidFill>
                <a:schemeClr val="accent1"/>
              </a:solidFill>
              <a:latin typeface="+mj-lt"/>
            </a:endParaRPr>
          </a:p>
        </p:txBody>
      </p:sp>
      <p:sp>
        <p:nvSpPr>
          <p:cNvPr id="6" name="Slide Number Placeholder 5"/>
          <p:cNvSpPr>
            <a:spLocks noGrp="1"/>
          </p:cNvSpPr>
          <p:nvPr>
            <p:ph type="sldNum" sz="quarter" idx="17"/>
          </p:nvPr>
        </p:nvSpPr>
        <p:spPr/>
        <p:txBody>
          <a:bodyPr/>
          <a:lstStyle/>
          <a:p>
            <a:fld id="{D80659BF-CB79-4A8E-8A5E-9707540CF6F7}" type="slidenum">
              <a:rPr lang="en-US" smtClean="0"/>
              <a:pPr/>
              <a:t>20</a:t>
            </a:fld>
            <a:endParaRPr lang="en-US" dirty="0"/>
          </a:p>
        </p:txBody>
      </p:sp>
    </p:spTree>
    <p:extLst>
      <p:ext uri="{BB962C8B-B14F-4D97-AF65-F5344CB8AC3E}">
        <p14:creationId xmlns:p14="http://schemas.microsoft.com/office/powerpoint/2010/main" val="272467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Headwinds for </a:t>
            </a:r>
            <a:r>
              <a:rPr lang="en-US" dirty="0"/>
              <a:t>Aerospace Industry</a:t>
            </a:r>
          </a:p>
        </p:txBody>
      </p:sp>
      <p:sp>
        <p:nvSpPr>
          <p:cNvPr id="3" name="Slide Number Placeholder 2"/>
          <p:cNvSpPr>
            <a:spLocks noGrp="1"/>
          </p:cNvSpPr>
          <p:nvPr>
            <p:ph type="sldNum" sz="quarter" idx="4294967295"/>
          </p:nvPr>
        </p:nvSpPr>
        <p:spPr>
          <a:xfrm>
            <a:off x="0" y="6019800"/>
            <a:ext cx="385763" cy="381000"/>
          </a:xfrm>
        </p:spPr>
        <p:txBody>
          <a:bodyPr/>
          <a:lstStyle/>
          <a:p>
            <a:fld id="{D80659BF-CB79-4A8E-8A5E-9707540CF6F7}" type="slidenum">
              <a:rPr lang="en-US" smtClean="0"/>
              <a:pPr/>
              <a:t>21</a:t>
            </a:fld>
            <a:endParaRPr lang="en-US" dirty="0"/>
          </a:p>
        </p:txBody>
      </p:sp>
      <p:graphicFrame>
        <p:nvGraphicFramePr>
          <p:cNvPr id="12" name="Content Placeholder 11"/>
          <p:cNvGraphicFramePr>
            <a:graphicFrameLocks noGrp="1"/>
          </p:cNvGraphicFramePr>
          <p:nvPr>
            <p:ph sz="quarter" idx="16"/>
            <p:extLst>
              <p:ext uri="{D42A27DB-BD31-4B8C-83A1-F6EECF244321}">
                <p14:modId xmlns:p14="http://schemas.microsoft.com/office/powerpoint/2010/main" val="51062553"/>
              </p:ext>
            </p:extLst>
          </p:nvPr>
        </p:nvGraphicFramePr>
        <p:xfrm>
          <a:off x="-1" y="1864360"/>
          <a:ext cx="11379200" cy="3089703"/>
        </p:xfrm>
        <a:graphic>
          <a:graphicData uri="http://schemas.openxmlformats.org/drawingml/2006/table">
            <a:tbl>
              <a:tblPr firstRow="1" bandRow="1">
                <a:tableStyleId>{5C22544A-7EE6-4342-B048-85BDC9FD1C3A}</a:tableStyleId>
              </a:tblPr>
              <a:tblGrid>
                <a:gridCol w="5689600">
                  <a:extLst>
                    <a:ext uri="{9D8B030D-6E8A-4147-A177-3AD203B41FA5}">
                      <a16:colId xmlns:a16="http://schemas.microsoft.com/office/drawing/2014/main" val="2333408480"/>
                    </a:ext>
                  </a:extLst>
                </a:gridCol>
                <a:gridCol w="5689600">
                  <a:extLst>
                    <a:ext uri="{9D8B030D-6E8A-4147-A177-3AD203B41FA5}">
                      <a16:colId xmlns:a16="http://schemas.microsoft.com/office/drawing/2014/main" val="1132150853"/>
                    </a:ext>
                  </a:extLst>
                </a:gridCol>
              </a:tblGrid>
              <a:tr h="559863">
                <a:tc>
                  <a:txBody>
                    <a:bodyPr/>
                    <a:lstStyle/>
                    <a:p>
                      <a:pPr algn="ctr"/>
                      <a:r>
                        <a:rPr lang="en-US" sz="2400" b="0" dirty="0" smtClean="0">
                          <a:solidFill>
                            <a:schemeClr val="bg2"/>
                          </a:solidFill>
                          <a:latin typeface="+mj-lt"/>
                        </a:rPr>
                        <a:t>Federal Tax Reform</a:t>
                      </a:r>
                      <a:endParaRPr lang="en-US" sz="2400" b="0" dirty="0">
                        <a:solidFill>
                          <a:schemeClr val="bg2"/>
                        </a:solidFill>
                        <a:latin typeface="+mj-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2400" b="0" dirty="0" smtClean="0">
                          <a:solidFill>
                            <a:schemeClr val="bg2"/>
                          </a:solidFill>
                          <a:latin typeface="+mj-lt"/>
                        </a:rPr>
                        <a:t>Washington</a:t>
                      </a:r>
                      <a:r>
                        <a:rPr lang="en-US" sz="2400" b="0" baseline="0" dirty="0" smtClean="0">
                          <a:solidFill>
                            <a:schemeClr val="bg2"/>
                          </a:solidFill>
                          <a:latin typeface="+mj-lt"/>
                        </a:rPr>
                        <a:t> Tax</a:t>
                      </a:r>
                      <a:endParaRPr lang="en-US" sz="2400" b="0" dirty="0">
                        <a:solidFill>
                          <a:schemeClr val="bg2"/>
                        </a:solidFill>
                        <a:latin typeface="+mj-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extLst>
                  <a:ext uri="{0D108BD9-81ED-4DB2-BD59-A6C34878D82A}">
                    <a16:rowId xmlns:a16="http://schemas.microsoft.com/office/drawing/2014/main" val="4111095658"/>
                  </a:ext>
                </a:extLst>
              </a:tr>
              <a:tr h="2466815">
                <a:tc>
                  <a:txBody>
                    <a:bodyPr/>
                    <a:lstStyle/>
                    <a:p>
                      <a:pPr marL="285750" indent="-285750" algn="ctr">
                        <a:buFont typeface="Arial" panose="020B0604020202020204" pitchFamily="34" charset="0"/>
                        <a:buChar char="•"/>
                      </a:pPr>
                      <a:r>
                        <a:rPr lang="en-US" sz="2000" dirty="0" smtClean="0">
                          <a:latin typeface="+mn-lt"/>
                        </a:rPr>
                        <a:t>New interest expense limitations</a:t>
                      </a:r>
                    </a:p>
                    <a:p>
                      <a:pPr marL="285750" indent="-285750" algn="ctr">
                        <a:buFont typeface="Arial" panose="020B0604020202020204" pitchFamily="34" charset="0"/>
                        <a:buChar char="•"/>
                      </a:pPr>
                      <a:r>
                        <a:rPr lang="en-US" sz="2000" dirty="0" smtClean="0">
                          <a:latin typeface="+mn-lt"/>
                        </a:rPr>
                        <a:t>New loss limitations rules</a:t>
                      </a:r>
                    </a:p>
                    <a:p>
                      <a:pPr marL="285750" indent="-285750" algn="ctr">
                        <a:buFont typeface="Arial" panose="020B0604020202020204" pitchFamily="34" charset="0"/>
                        <a:buChar char="•"/>
                      </a:pPr>
                      <a:r>
                        <a:rPr lang="en-US" sz="2000" dirty="0" smtClean="0">
                          <a:latin typeface="+mn-lt"/>
                        </a:rPr>
                        <a:t>New corporate net operating loss rules</a:t>
                      </a:r>
                    </a:p>
                    <a:p>
                      <a:pPr marL="285750" indent="-285750" algn="ctr">
                        <a:buFont typeface="Arial" panose="020B0604020202020204" pitchFamily="34" charset="0"/>
                        <a:buChar char="•"/>
                      </a:pPr>
                      <a:r>
                        <a:rPr lang="en-US" sz="2000" dirty="0" smtClean="0">
                          <a:latin typeface="+mn-lt"/>
                        </a:rPr>
                        <a:t>Repeal of Domestic Manufacturing Deduction</a:t>
                      </a:r>
                    </a:p>
                    <a:p>
                      <a:pPr marL="285750" indent="-285750" algn="ctr">
                        <a:buFont typeface="Arial" panose="020B0604020202020204" pitchFamily="34" charset="0"/>
                        <a:buChar char="•"/>
                      </a:pPr>
                      <a:r>
                        <a:rPr lang="en-US" sz="2000" dirty="0" smtClean="0">
                          <a:latin typeface="+mn-lt"/>
                        </a:rPr>
                        <a:t>Complex rules for companies with international operations</a:t>
                      </a:r>
                    </a:p>
                    <a:p>
                      <a:pPr marL="285750" indent="-285750" algn="ctr">
                        <a:buFont typeface="Arial" panose="020B0604020202020204" pitchFamily="34" charset="0"/>
                        <a:buChar char="•"/>
                      </a:pPr>
                      <a:r>
                        <a:rPr lang="en-US" sz="2000" dirty="0" smtClean="0">
                          <a:latin typeface="+mn-lt"/>
                        </a:rPr>
                        <a:t>No like-kind exchanges</a:t>
                      </a:r>
                      <a:r>
                        <a:rPr lang="en-US" sz="2000" baseline="0" dirty="0" smtClean="0">
                          <a:latin typeface="+mn-lt"/>
                        </a:rPr>
                        <a:t> except real property </a:t>
                      </a:r>
                      <a:endParaRPr lang="en-US" sz="2000" dirty="0" smtClean="0">
                        <a:latin typeface="+mn-lt"/>
                      </a:endParaRPr>
                    </a:p>
                    <a:p>
                      <a:pPr algn="ctr"/>
                      <a:endParaRPr lang="en-US" sz="2000" dirty="0">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1"/>
                    </a:solidFill>
                  </a:tcPr>
                </a:tc>
                <a:tc>
                  <a:txBody>
                    <a:bodyPr/>
                    <a:lstStyle/>
                    <a:p>
                      <a:pPr marL="342900" indent="-342900" algn="ctr">
                        <a:buFont typeface="Arial" panose="020B0604020202020204" pitchFamily="34" charset="0"/>
                        <a:buChar char="•"/>
                      </a:pPr>
                      <a:r>
                        <a:rPr lang="en-US" sz="2000" dirty="0" smtClean="0"/>
                        <a:t>Annual reporting</a:t>
                      </a:r>
                      <a:r>
                        <a:rPr lang="en-US" sz="2000" baseline="0" dirty="0" smtClean="0"/>
                        <a:t> requirements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1"/>
                    </a:solidFill>
                  </a:tcPr>
                </a:tc>
                <a:extLst>
                  <a:ext uri="{0D108BD9-81ED-4DB2-BD59-A6C34878D82A}">
                    <a16:rowId xmlns:a16="http://schemas.microsoft.com/office/drawing/2014/main" val="1126365410"/>
                  </a:ext>
                </a:extLst>
              </a:tr>
            </a:tbl>
          </a:graphicData>
        </a:graphic>
      </p:graphicFrame>
    </p:spTree>
    <p:extLst>
      <p:ext uri="{BB962C8B-B14F-4D97-AF65-F5344CB8AC3E}">
        <p14:creationId xmlns:p14="http://schemas.microsoft.com/office/powerpoint/2010/main" val="211645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660400" y="1729562"/>
            <a:ext cx="10058400" cy="4191000"/>
          </a:xfrm>
        </p:spPr>
        <p:txBody>
          <a:bodyPr>
            <a:normAutofit/>
          </a:bodyPr>
          <a:lstStyle/>
          <a:p>
            <a:pPr marL="342900" indent="-342900">
              <a:lnSpc>
                <a:spcPct val="110000"/>
              </a:lnSpc>
              <a:buFont typeface="Arial" panose="020B0604020202020204" pitchFamily="34" charset="0"/>
              <a:buChar char="•"/>
            </a:pPr>
            <a:r>
              <a:rPr lang="en-US" altLang="en-US" sz="2200" b="1" dirty="0" smtClean="0"/>
              <a:t>Filing requirement</a:t>
            </a:r>
            <a:r>
              <a:rPr lang="en-US" altLang="en-US" sz="2200" dirty="0" smtClean="0"/>
              <a:t>: Must submit an annual performance report to the Department of Revenue detailing employment, wages, and employer-provided health and retirement benefits for employment positions in Washington</a:t>
            </a:r>
          </a:p>
          <a:p>
            <a:pPr marL="342900" indent="-342900">
              <a:lnSpc>
                <a:spcPct val="110000"/>
              </a:lnSpc>
              <a:buFont typeface="Arial" panose="020B0604020202020204" pitchFamily="34" charset="0"/>
              <a:buChar char="•"/>
            </a:pPr>
            <a:r>
              <a:rPr lang="en-US" sz="2200" b="1" dirty="0" smtClean="0"/>
              <a:t>Due date</a:t>
            </a:r>
            <a:r>
              <a:rPr lang="en-US" sz="2200" dirty="0" smtClean="0"/>
              <a:t>: Due May 31 of each year for the prior year’s activities</a:t>
            </a:r>
          </a:p>
          <a:p>
            <a:pPr marL="342900" indent="-342900">
              <a:lnSpc>
                <a:spcPct val="110000"/>
              </a:lnSpc>
              <a:buFont typeface="Arial" panose="020B0604020202020204" pitchFamily="34" charset="0"/>
              <a:buChar char="•"/>
            </a:pPr>
            <a:r>
              <a:rPr lang="en-US" sz="2200" b="1" dirty="0" smtClean="0"/>
              <a:t>Penalties</a:t>
            </a:r>
            <a:r>
              <a:rPr lang="en-US" sz="2200" dirty="0" smtClean="0"/>
              <a:t>: Significant penalties for late filing or not filing</a:t>
            </a:r>
          </a:p>
          <a:p>
            <a:pPr marL="685800" lvl="5" indent="-342900">
              <a:buFont typeface="Arial" panose="020B0604020202020204" pitchFamily="34" charset="0"/>
              <a:buChar char="–"/>
            </a:pPr>
            <a:r>
              <a:rPr lang="en-US" sz="1900" dirty="0" smtClean="0"/>
              <a:t>35% of the amount of tax incentives claimed for the previous calendar year</a:t>
            </a:r>
          </a:p>
          <a:p>
            <a:pPr marL="685800" lvl="5" indent="-342900">
              <a:buFont typeface="Arial" panose="020B0604020202020204" pitchFamily="34" charset="0"/>
              <a:buChar char="–"/>
            </a:pPr>
            <a:r>
              <a:rPr lang="en-US" sz="1900" dirty="0" smtClean="0"/>
              <a:t>Additional 15% of the amount of tax incentives claimed for the previous calendar year if the taxpayer has previously been assessed for a failure to submit reports</a:t>
            </a:r>
          </a:p>
          <a:p>
            <a:endParaRPr lang="en-US" dirty="0" smtClean="0"/>
          </a:p>
          <a:p>
            <a:endParaRPr lang="en-US" dirty="0"/>
          </a:p>
        </p:txBody>
      </p:sp>
      <p:sp>
        <p:nvSpPr>
          <p:cNvPr id="3" name="Title 2"/>
          <p:cNvSpPr>
            <a:spLocks noGrp="1"/>
          </p:cNvSpPr>
          <p:nvPr>
            <p:ph type="title"/>
          </p:nvPr>
        </p:nvSpPr>
        <p:spPr>
          <a:xfrm>
            <a:off x="660400" y="563528"/>
            <a:ext cx="10447079" cy="685802"/>
          </a:xfrm>
        </p:spPr>
        <p:txBody>
          <a:bodyPr>
            <a:normAutofit/>
          </a:bodyPr>
          <a:lstStyle/>
          <a:p>
            <a:r>
              <a:rPr lang="en-US" sz="3400" dirty="0" smtClean="0"/>
              <a:t>Headwinds – WA Annual Reporting Requirements</a:t>
            </a:r>
            <a:endParaRPr lang="en-US" sz="3400" dirty="0"/>
          </a:p>
        </p:txBody>
      </p:sp>
      <p:sp>
        <p:nvSpPr>
          <p:cNvPr id="5" name="Slide Number Placeholder 4"/>
          <p:cNvSpPr>
            <a:spLocks noGrp="1"/>
          </p:cNvSpPr>
          <p:nvPr>
            <p:ph type="sldNum" sz="quarter" idx="17"/>
          </p:nvPr>
        </p:nvSpPr>
        <p:spPr/>
        <p:txBody>
          <a:bodyPr/>
          <a:lstStyle/>
          <a:p>
            <a:fld id="{D80659BF-CB79-4A8E-8A5E-9707540CF6F7}" type="slidenum">
              <a:rPr lang="en-US" smtClean="0"/>
              <a:pPr/>
              <a:t>22</a:t>
            </a:fld>
            <a:endParaRPr lang="en-US" dirty="0"/>
          </a:p>
        </p:txBody>
      </p:sp>
    </p:spTree>
    <p:extLst>
      <p:ext uri="{BB962C8B-B14F-4D97-AF65-F5344CB8AC3E}">
        <p14:creationId xmlns:p14="http://schemas.microsoft.com/office/powerpoint/2010/main" val="378972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normAutofit/>
          </a:bodyPr>
          <a:lstStyle/>
          <a:p>
            <a:pPr marL="514350" indent="-514350">
              <a:buFont typeface="+mj-lt"/>
              <a:buAutoNum type="arabicPeriod"/>
            </a:pPr>
            <a:r>
              <a:rPr lang="en-US" sz="2400" dirty="0" smtClean="0"/>
              <a:t>Understand how the Federal and Washington tax opportunities impact your organization.</a:t>
            </a:r>
          </a:p>
          <a:p>
            <a:pPr marL="514350" indent="-514350">
              <a:buFont typeface="+mj-lt"/>
              <a:buAutoNum type="arabicPeriod"/>
            </a:pPr>
            <a:r>
              <a:rPr lang="en-US" sz="2400" dirty="0" smtClean="0"/>
              <a:t>Determine and implement your revised strategic plan.</a:t>
            </a:r>
          </a:p>
          <a:p>
            <a:pPr marL="514350" indent="-514350">
              <a:buFont typeface="+mj-lt"/>
              <a:buAutoNum type="arabicPeriod"/>
            </a:pPr>
            <a:r>
              <a:rPr lang="en-US" sz="2400" dirty="0" smtClean="0"/>
              <a:t>Take advantage of the transition before year-end.</a:t>
            </a:r>
          </a:p>
        </p:txBody>
      </p:sp>
      <p:sp>
        <p:nvSpPr>
          <p:cNvPr id="5" name="Title 4"/>
          <p:cNvSpPr>
            <a:spLocks noGrp="1"/>
          </p:cNvSpPr>
          <p:nvPr>
            <p:ph type="title"/>
          </p:nvPr>
        </p:nvSpPr>
        <p:spPr>
          <a:xfrm>
            <a:off x="5054680" y="435936"/>
            <a:ext cx="5790857" cy="685801"/>
          </a:xfrm>
        </p:spPr>
        <p:txBody>
          <a:bodyPr>
            <a:noAutofit/>
          </a:bodyPr>
          <a:lstStyle/>
          <a:p>
            <a:r>
              <a:rPr lang="en-US" dirty="0" smtClean="0"/>
              <a:t>Tax Highlights Wrap Up</a:t>
            </a:r>
            <a:endParaRPr lang="en-US" dirty="0"/>
          </a:p>
        </p:txBody>
      </p:sp>
      <p:sp>
        <p:nvSpPr>
          <p:cNvPr id="4" name="Slide Number Placeholder 3"/>
          <p:cNvSpPr>
            <a:spLocks noGrp="1"/>
          </p:cNvSpPr>
          <p:nvPr>
            <p:ph type="sldNum" sz="quarter" idx="37"/>
          </p:nvPr>
        </p:nvSpPr>
        <p:spPr/>
        <p:txBody>
          <a:bodyPr/>
          <a:lstStyle/>
          <a:p>
            <a:fld id="{D80659BF-CB79-4A8E-8A5E-9707540CF6F7}" type="slidenum">
              <a:rPr lang="en-US" smtClean="0"/>
              <a:pPr/>
              <a:t>23</a:t>
            </a:fld>
            <a:endParaRPr lang="en-US" dirty="0"/>
          </a:p>
        </p:txBody>
      </p:sp>
      <p:pic>
        <p:nvPicPr>
          <p:cNvPr id="7" name="Picture Placeholder 6"/>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t="40" b="40"/>
          <a:stretch>
            <a:fillRect/>
          </a:stretch>
        </p:blipFill>
        <p:spPr/>
      </p:pic>
    </p:spTree>
    <p:extLst>
      <p:ext uri="{BB962C8B-B14F-4D97-AF65-F5344CB8AC3E}">
        <p14:creationId xmlns:p14="http://schemas.microsoft.com/office/powerpoint/2010/main" val="403476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p>
        </p:txBody>
      </p:sp>
      <p:sp>
        <p:nvSpPr>
          <p:cNvPr id="5" name="Slide Number Placeholder 4"/>
          <p:cNvSpPr>
            <a:spLocks noGrp="1"/>
          </p:cNvSpPr>
          <p:nvPr>
            <p:ph type="sldNum" sz="quarter" idx="14"/>
          </p:nvPr>
        </p:nvSpPr>
        <p:spPr/>
        <p:txBody>
          <a:bodyPr/>
          <a:lstStyle/>
          <a:p>
            <a:fld id="{D80659BF-CB79-4A8E-8A5E-9707540CF6F7}" type="slidenum">
              <a:rPr lang="en-US" smtClean="0"/>
              <a:pPr/>
              <a:t>24</a:t>
            </a:fld>
            <a:endParaRPr lang="en-US" dirty="0"/>
          </a:p>
        </p:txBody>
      </p:sp>
      <p:pic>
        <p:nvPicPr>
          <p:cNvPr id="6" name="Picture 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7421340">
            <a:off x="7634035" y="897899"/>
            <a:ext cx="281208" cy="334772"/>
          </a:xfrm>
          <a:prstGeom prst="rect">
            <a:avLst/>
          </a:prstGeom>
        </p:spPr>
      </p:pic>
    </p:spTree>
    <p:extLst>
      <p:ext uri="{BB962C8B-B14F-4D97-AF65-F5344CB8AC3E}">
        <p14:creationId xmlns:p14="http://schemas.microsoft.com/office/powerpoint/2010/main" val="50255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25</a:t>
            </a:fld>
            <a:endParaRPr lang="en-US" dirty="0"/>
          </a:p>
        </p:txBody>
      </p:sp>
    </p:spTree>
    <p:extLst>
      <p:ext uri="{BB962C8B-B14F-4D97-AF65-F5344CB8AC3E}">
        <p14:creationId xmlns:p14="http://schemas.microsoft.com/office/powerpoint/2010/main" val="314826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r>
              <a:rPr lang="en-US" dirty="0" smtClean="0"/>
              <a:t>Tailwinds</a:t>
            </a:r>
            <a:endParaRPr lang="en-US" dirty="0"/>
          </a:p>
        </p:txBody>
      </p:sp>
      <p:sp>
        <p:nvSpPr>
          <p:cNvPr id="3" name="Title 2"/>
          <p:cNvSpPr>
            <a:spLocks noGrp="1"/>
          </p:cNvSpPr>
          <p:nvPr>
            <p:ph type="title"/>
          </p:nvPr>
        </p:nvSpPr>
        <p:spPr/>
        <p:txBody>
          <a:bodyPr/>
          <a:lstStyle/>
          <a:p>
            <a:r>
              <a:rPr lang="en-US" dirty="0" smtClean="0"/>
              <a:t>Tailwinds for Aerospace Industry</a:t>
            </a:r>
            <a:endParaRPr lang="en-US" dirty="0"/>
          </a:p>
        </p:txBody>
      </p:sp>
      <p:graphicFrame>
        <p:nvGraphicFramePr>
          <p:cNvPr id="5" name="Content Placeholder 4"/>
          <p:cNvGraphicFramePr>
            <a:graphicFrameLocks noGrp="1"/>
          </p:cNvGraphicFramePr>
          <p:nvPr>
            <p:ph sz="quarter" idx="16"/>
            <p:extLst>
              <p:ext uri="{D42A27DB-BD31-4B8C-83A1-F6EECF244321}">
                <p14:modId xmlns:p14="http://schemas.microsoft.com/office/powerpoint/2010/main" val="4175240595"/>
              </p:ext>
            </p:extLst>
          </p:nvPr>
        </p:nvGraphicFramePr>
        <p:xfrm>
          <a:off x="-2" y="1592507"/>
          <a:ext cx="11379201" cy="4111868"/>
        </p:xfrm>
        <a:graphic>
          <a:graphicData uri="http://schemas.openxmlformats.org/drawingml/2006/table">
            <a:tbl>
              <a:tblPr firstRow="1" bandRow="1">
                <a:tableStyleId>{5C22544A-7EE6-4342-B048-85BDC9FD1C3A}</a:tableStyleId>
              </a:tblPr>
              <a:tblGrid>
                <a:gridCol w="3793067">
                  <a:extLst>
                    <a:ext uri="{9D8B030D-6E8A-4147-A177-3AD203B41FA5}">
                      <a16:colId xmlns:a16="http://schemas.microsoft.com/office/drawing/2014/main" val="2618081218"/>
                    </a:ext>
                  </a:extLst>
                </a:gridCol>
                <a:gridCol w="3793067">
                  <a:extLst>
                    <a:ext uri="{9D8B030D-6E8A-4147-A177-3AD203B41FA5}">
                      <a16:colId xmlns:a16="http://schemas.microsoft.com/office/drawing/2014/main" val="706669700"/>
                    </a:ext>
                  </a:extLst>
                </a:gridCol>
                <a:gridCol w="3793067">
                  <a:extLst>
                    <a:ext uri="{9D8B030D-6E8A-4147-A177-3AD203B41FA5}">
                      <a16:colId xmlns:a16="http://schemas.microsoft.com/office/drawing/2014/main" val="2087552892"/>
                    </a:ext>
                  </a:extLst>
                </a:gridCol>
              </a:tblGrid>
              <a:tr h="713377">
                <a:tc>
                  <a:txBody>
                    <a:bodyPr/>
                    <a:lstStyle/>
                    <a:p>
                      <a:pPr algn="ctr" rtl="0" fontAlgn="ctr"/>
                      <a:r>
                        <a:rPr lang="en-US" sz="2400" b="0" i="0" u="none" strike="noStrike" dirty="0" smtClean="0">
                          <a:solidFill>
                            <a:srgbClr val="FFFFFF"/>
                          </a:solidFill>
                          <a:effectLst/>
                          <a:latin typeface="Georgia" panose="02040502050405020303" pitchFamily="18" charset="0"/>
                        </a:rPr>
                        <a:t>Opportunities </a:t>
                      </a:r>
                      <a:endParaRPr lang="en-US" sz="2400" b="0" i="0" u="none" strike="noStrike" dirty="0">
                        <a:solidFill>
                          <a:srgbClr val="FFFFFF"/>
                        </a:solidFill>
                        <a:effectLst/>
                        <a:latin typeface="Georgia" panose="02040502050405020303" pitchFamily="18" charset="0"/>
                      </a:endParaRP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2400" b="0" i="0" u="none" strike="noStrike" dirty="0">
                          <a:solidFill>
                            <a:srgbClr val="0E3837"/>
                          </a:solidFill>
                          <a:effectLst/>
                          <a:latin typeface="Georgia" panose="02040502050405020303" pitchFamily="18" charset="0"/>
                        </a:rPr>
                        <a:t>Federal Tax Reform</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en-US" sz="2400" b="0" i="0" u="none" strike="noStrike" dirty="0">
                          <a:solidFill>
                            <a:srgbClr val="0E3837"/>
                          </a:solidFill>
                          <a:effectLst/>
                          <a:latin typeface="Georgia" panose="02040502050405020303" pitchFamily="18" charset="0"/>
                        </a:rPr>
                        <a:t>Washington Tax</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668289431"/>
                  </a:ext>
                </a:extLst>
              </a:tr>
              <a:tr h="629649">
                <a:tc>
                  <a:txBody>
                    <a:bodyPr/>
                    <a:lstStyle/>
                    <a:p>
                      <a:pPr algn="ctr" rtl="0" fontAlgn="ctr"/>
                      <a:r>
                        <a:rPr lang="en-US" sz="1800" b="1" i="0" u="none" strike="noStrike" dirty="0">
                          <a:solidFill>
                            <a:srgbClr val="0E3837"/>
                          </a:solidFill>
                          <a:effectLst/>
                          <a:latin typeface="Arial" panose="020B0604020202020204" pitchFamily="34" charset="0"/>
                        </a:rPr>
                        <a:t>Tax Rates</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285750" indent="-285750" algn="ctr" rtl="0" fontAlgn="ctr">
                        <a:buFont typeface="Arial" panose="020B0604020202020204" pitchFamily="34" charset="0"/>
                        <a:buChar char="•"/>
                      </a:pPr>
                      <a:r>
                        <a:rPr lang="en-US" sz="1800" b="0" i="0" u="none" strike="noStrike" dirty="0">
                          <a:solidFill>
                            <a:srgbClr val="0E3837"/>
                          </a:solidFill>
                          <a:effectLst/>
                          <a:latin typeface="Arial" panose="020B0604020202020204" pitchFamily="34" charset="0"/>
                        </a:rPr>
                        <a:t>Reduced tax rates</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285750" indent="-285750" algn="ctr" rtl="0" fontAlgn="ctr">
                        <a:buFont typeface="Arial" panose="020B0604020202020204" pitchFamily="34" charset="0"/>
                        <a:buChar char="•"/>
                      </a:pPr>
                      <a:r>
                        <a:rPr lang="en-US" sz="1800" b="0" i="0" u="none" strike="noStrike" dirty="0">
                          <a:solidFill>
                            <a:srgbClr val="0E3837"/>
                          </a:solidFill>
                          <a:effectLst/>
                          <a:latin typeface="Arial" panose="020B0604020202020204" pitchFamily="34" charset="0"/>
                        </a:rPr>
                        <a:t>Preferential B&amp;O tax rates</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244454"/>
                  </a:ext>
                </a:extLst>
              </a:tr>
              <a:tr h="629649">
                <a:tc>
                  <a:txBody>
                    <a:bodyPr/>
                    <a:lstStyle/>
                    <a:p>
                      <a:pPr algn="ctr" rtl="0" fontAlgn="ctr"/>
                      <a:r>
                        <a:rPr lang="en-US" sz="1800" b="1" i="0" u="none" strike="noStrike" dirty="0" smtClean="0">
                          <a:solidFill>
                            <a:srgbClr val="0E3837"/>
                          </a:solidFill>
                          <a:effectLst/>
                          <a:latin typeface="Arial" panose="020B0604020202020204" pitchFamily="34" charset="0"/>
                        </a:rPr>
                        <a:t>Tangible Property</a:t>
                      </a:r>
                      <a:endParaRPr lang="en-US" sz="1800" b="1" i="0" u="none" strike="noStrike" dirty="0">
                        <a:solidFill>
                          <a:srgbClr val="0E3837"/>
                        </a:solidFill>
                        <a:effectLst/>
                        <a:latin typeface="Arial" panose="020B0604020202020204" pitchFamily="34"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285750" indent="-285750" algn="ctr" rtl="0" fontAlgn="ctr">
                        <a:buFont typeface="Arial" panose="020B0604020202020204" pitchFamily="34" charset="0"/>
                        <a:buChar char="•"/>
                      </a:pPr>
                      <a:r>
                        <a:rPr lang="en-US" sz="1800" b="0" i="0" u="none" strike="noStrike" dirty="0">
                          <a:solidFill>
                            <a:srgbClr val="0E3837"/>
                          </a:solidFill>
                          <a:effectLst/>
                          <a:latin typeface="Arial" panose="020B0604020202020204" pitchFamily="34" charset="0"/>
                        </a:rPr>
                        <a:t>Enhanced expensing rules</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285750" indent="-285750" algn="ctr" rtl="0" fontAlgn="ctr">
                        <a:buFont typeface="Arial" panose="020B0604020202020204" pitchFamily="34" charset="0"/>
                        <a:buChar char="•"/>
                      </a:pPr>
                      <a:r>
                        <a:rPr lang="en-US" sz="1800" b="0" i="0" u="none" strike="noStrike" dirty="0">
                          <a:solidFill>
                            <a:srgbClr val="0E3837"/>
                          </a:solidFill>
                          <a:effectLst/>
                          <a:latin typeface="Arial" panose="020B0604020202020204" pitchFamily="34" charset="0"/>
                        </a:rPr>
                        <a:t>Property Tax B&amp;O Credit</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80642035"/>
                  </a:ext>
                </a:extLst>
              </a:tr>
              <a:tr h="629649">
                <a:tc>
                  <a:txBody>
                    <a:bodyPr/>
                    <a:lstStyle/>
                    <a:p>
                      <a:pPr algn="ctr" rtl="0" fontAlgn="ctr"/>
                      <a:r>
                        <a:rPr lang="en-US" sz="1800" b="1" i="0" u="none" strike="noStrike" dirty="0" smtClean="0">
                          <a:solidFill>
                            <a:srgbClr val="0E3837"/>
                          </a:solidFill>
                          <a:effectLst/>
                          <a:latin typeface="Arial" panose="020B0604020202020204" pitchFamily="34" charset="0"/>
                        </a:rPr>
                        <a:t>Product Development</a:t>
                      </a:r>
                      <a:endParaRPr lang="en-US" sz="1800" b="1" i="0" u="none" strike="noStrike" dirty="0">
                        <a:solidFill>
                          <a:srgbClr val="0E3837"/>
                        </a:solidFill>
                        <a:effectLst/>
                        <a:latin typeface="Arial" panose="020B0604020202020204" pitchFamily="34"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285750" indent="-285750" algn="ctr" rtl="0" fontAlgn="ctr">
                        <a:buFont typeface="Arial" panose="020B0604020202020204" pitchFamily="34" charset="0"/>
                        <a:buChar char="•"/>
                      </a:pPr>
                      <a:r>
                        <a:rPr lang="en-US" sz="1800" b="0" i="0" u="none" strike="noStrike" dirty="0">
                          <a:solidFill>
                            <a:srgbClr val="0E3837"/>
                          </a:solidFill>
                          <a:effectLst/>
                          <a:latin typeface="Arial" panose="020B0604020202020204" pitchFamily="34" charset="0"/>
                        </a:rPr>
                        <a:t>Enhanced usability of research credit</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285750" indent="-285750" algn="ctr" rtl="0" fontAlgn="ctr">
                        <a:buFont typeface="Arial" panose="020B0604020202020204" pitchFamily="34" charset="0"/>
                        <a:buChar char="•"/>
                      </a:pPr>
                      <a:r>
                        <a:rPr lang="en-US" sz="1800" b="0" i="0" u="none" strike="noStrike" dirty="0">
                          <a:solidFill>
                            <a:srgbClr val="0E3837"/>
                          </a:solidFill>
                          <a:effectLst/>
                          <a:latin typeface="Arial" panose="020B0604020202020204" pitchFamily="34" charset="0"/>
                        </a:rPr>
                        <a:t>Aerospace Development Credit</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391163"/>
                  </a:ext>
                </a:extLst>
              </a:tr>
              <a:tr h="629649">
                <a:tc>
                  <a:txBody>
                    <a:bodyPr/>
                    <a:lstStyle/>
                    <a:p>
                      <a:pPr algn="ctr" rtl="0" fontAlgn="ctr"/>
                      <a:r>
                        <a:rPr lang="en-US" sz="1800" b="1" i="0" u="none" strike="noStrike" dirty="0">
                          <a:solidFill>
                            <a:srgbClr val="0E3837"/>
                          </a:solidFill>
                          <a:effectLst/>
                          <a:latin typeface="Arial" panose="020B0604020202020204" pitchFamily="34" charset="0"/>
                        </a:rPr>
                        <a:t>Foreign/Out-of-state Sales</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285750" indent="-285750" algn="ctr" rtl="0" fontAlgn="ctr">
                        <a:buFont typeface="Arial" panose="020B0604020202020204" pitchFamily="34" charset="0"/>
                        <a:buChar char="•"/>
                      </a:pPr>
                      <a:r>
                        <a:rPr lang="en-US" sz="1800" b="0" i="0" u="none" strike="noStrike" dirty="0" smtClean="0">
                          <a:solidFill>
                            <a:srgbClr val="0E3837"/>
                          </a:solidFill>
                          <a:effectLst/>
                          <a:latin typeface="Arial" panose="020B0604020202020204" pitchFamily="34" charset="0"/>
                        </a:rPr>
                        <a:t>Favorable </a:t>
                      </a:r>
                      <a:r>
                        <a:rPr lang="en-US" sz="1800" b="0" i="0" u="none" strike="noStrike" dirty="0">
                          <a:solidFill>
                            <a:srgbClr val="0E3837"/>
                          </a:solidFill>
                          <a:effectLst/>
                          <a:latin typeface="Arial" panose="020B0604020202020204" pitchFamily="34" charset="0"/>
                        </a:rPr>
                        <a:t>taxation of foreign </a:t>
                      </a:r>
                      <a:r>
                        <a:rPr lang="en-US" sz="1800" b="0" i="0" u="none" strike="noStrike" dirty="0" smtClean="0">
                          <a:solidFill>
                            <a:srgbClr val="0E3837"/>
                          </a:solidFill>
                          <a:effectLst/>
                          <a:latin typeface="Arial" panose="020B0604020202020204" pitchFamily="34" charset="0"/>
                        </a:rPr>
                        <a:t>earnings</a:t>
                      </a:r>
                      <a:endParaRPr lang="en-US" sz="1800" b="0" i="0" u="none" strike="noStrike" dirty="0">
                        <a:solidFill>
                          <a:srgbClr val="0E3837"/>
                        </a:solidFill>
                        <a:effectLst/>
                        <a:latin typeface="Arial" panose="020B0604020202020204" pitchFamily="34"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285750" indent="-285750" algn="ctr" rtl="0" fontAlgn="ctr">
                        <a:buFont typeface="Arial" panose="020B0604020202020204" pitchFamily="34" charset="0"/>
                        <a:buChar char="•"/>
                      </a:pPr>
                      <a:r>
                        <a:rPr lang="en-US" sz="1800" b="0" i="0" u="none" strike="noStrike" dirty="0">
                          <a:solidFill>
                            <a:srgbClr val="0E3837"/>
                          </a:solidFill>
                          <a:effectLst/>
                          <a:latin typeface="Arial" panose="020B0604020202020204" pitchFamily="34" charset="0"/>
                        </a:rPr>
                        <a:t>Interstate/foreign sales deduction</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170665047"/>
                  </a:ext>
                </a:extLst>
              </a:tr>
              <a:tr h="879895">
                <a:tc>
                  <a:txBody>
                    <a:bodyPr/>
                    <a:lstStyle/>
                    <a:p>
                      <a:pPr algn="ctr" rtl="0" fontAlgn="ctr"/>
                      <a:r>
                        <a:rPr lang="en-US" sz="1800" b="1" i="0" u="none" strike="noStrike" dirty="0">
                          <a:solidFill>
                            <a:srgbClr val="0E3837"/>
                          </a:solidFill>
                          <a:effectLst/>
                          <a:latin typeface="Arial" panose="020B0604020202020204" pitchFamily="34" charset="0"/>
                        </a:rPr>
                        <a:t>Tax Methods</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285750" indent="-285750" algn="ctr" defTabSz="884964" rtl="0" eaLnBrk="1" fontAlgn="ctr" latinLnBrk="0" hangingPunct="1">
                        <a:buClr>
                          <a:schemeClr val="bg2"/>
                        </a:buClr>
                        <a:buSzPct val="100000"/>
                        <a:buFont typeface="Arial" panose="020B0604020202020204" pitchFamily="34" charset="0"/>
                        <a:buChar char="•"/>
                      </a:pPr>
                      <a:r>
                        <a:rPr lang="en-US" sz="1800" b="0" i="0" u="none" strike="noStrike" kern="1200" dirty="0" smtClean="0">
                          <a:solidFill>
                            <a:srgbClr val="0E3837"/>
                          </a:solidFill>
                          <a:effectLst/>
                          <a:latin typeface="Arial" panose="020B0604020202020204" pitchFamily="34" charset="0"/>
                          <a:ea typeface="+mn-ea"/>
                          <a:cs typeface="+mn-cs"/>
                        </a:rPr>
                        <a:t>More flexible tax methods for $25 million or less in revenues</a:t>
                      </a:r>
                    </a:p>
                    <a:p>
                      <a:pPr marL="285750" indent="-285750" algn="ctr" defTabSz="884964" rtl="0" eaLnBrk="1" fontAlgn="ctr" latinLnBrk="0" hangingPunct="1">
                        <a:buClr>
                          <a:schemeClr val="bg2"/>
                        </a:buClr>
                        <a:buSzPct val="100000"/>
                        <a:buFont typeface="Arial" panose="020B0604020202020204" pitchFamily="34" charset="0"/>
                        <a:buChar char="•"/>
                      </a:pPr>
                      <a:r>
                        <a:rPr lang="en-US" sz="1800" b="0" i="0" u="none" strike="noStrike" kern="1200" dirty="0" smtClean="0">
                          <a:solidFill>
                            <a:srgbClr val="0E3837"/>
                          </a:solidFill>
                          <a:effectLst/>
                          <a:latin typeface="Arial" panose="020B0604020202020204" pitchFamily="34" charset="0"/>
                          <a:ea typeface="+mn-ea"/>
                          <a:cs typeface="+mn-cs"/>
                        </a:rPr>
                        <a:t>Retained LIFO for inventories</a:t>
                      </a:r>
                      <a:endParaRPr lang="en-US" sz="1800" b="0" i="0" u="none" strike="noStrike" kern="1200" dirty="0">
                        <a:solidFill>
                          <a:srgbClr val="0E3837"/>
                        </a:solidFill>
                        <a:effectLst/>
                        <a:latin typeface="Arial" panose="020B0604020202020204" pitchFamily="34" charset="0"/>
                        <a:ea typeface="+mn-ea"/>
                        <a:cs typeface="+mn-cs"/>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285750" indent="-285750" algn="ctr" rtl="0" fontAlgn="ctr">
                        <a:buFont typeface="Arial" panose="020B0604020202020204" pitchFamily="34" charset="0"/>
                        <a:buChar char="•"/>
                      </a:pPr>
                      <a:r>
                        <a:rPr lang="en-US" sz="1800" b="0" i="0" u="none" strike="noStrike" dirty="0">
                          <a:solidFill>
                            <a:srgbClr val="0E3837"/>
                          </a:solidFill>
                          <a:effectLst/>
                          <a:latin typeface="Arial" panose="020B0604020202020204" pitchFamily="34" charset="0"/>
                        </a:rPr>
                        <a:t>Follows Federal method</a:t>
                      </a: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808365"/>
                  </a:ext>
                </a:extLst>
              </a:tr>
            </a:tbl>
          </a:graphicData>
        </a:graphic>
      </p:graphicFrame>
      <p:sp>
        <p:nvSpPr>
          <p:cNvPr id="4" name="Slide Number Placeholder 3"/>
          <p:cNvSpPr>
            <a:spLocks noGrp="1"/>
          </p:cNvSpPr>
          <p:nvPr>
            <p:ph type="sldNum" sz="quarter" idx="18"/>
          </p:nvPr>
        </p:nvSpPr>
        <p:spPr/>
        <p:txBody>
          <a:bodyPr/>
          <a:lstStyle/>
          <a:p>
            <a:fld id="{D80659BF-CB79-4A8E-8A5E-9707540CF6F7}" type="slidenum">
              <a:rPr lang="en-US" smtClean="0"/>
              <a:pPr/>
              <a:t>3</a:t>
            </a:fld>
            <a:endParaRPr lang="en-US" dirty="0"/>
          </a:p>
        </p:txBody>
      </p:sp>
    </p:spTree>
    <p:extLst>
      <p:ext uri="{BB962C8B-B14F-4D97-AF65-F5344CB8AC3E}">
        <p14:creationId xmlns:p14="http://schemas.microsoft.com/office/powerpoint/2010/main" val="2249110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r>
              <a:rPr lang="en-US" dirty="0" smtClean="0"/>
              <a:t>Business Provisions </a:t>
            </a:r>
            <a:endParaRPr lang="en-US" dirty="0"/>
          </a:p>
        </p:txBody>
      </p:sp>
      <p:sp>
        <p:nvSpPr>
          <p:cNvPr id="3" name="Title 2"/>
          <p:cNvSpPr>
            <a:spLocks noGrp="1"/>
          </p:cNvSpPr>
          <p:nvPr>
            <p:ph type="title"/>
          </p:nvPr>
        </p:nvSpPr>
        <p:spPr/>
        <p:txBody>
          <a:bodyPr>
            <a:normAutofit/>
          </a:bodyPr>
          <a:lstStyle/>
          <a:p>
            <a:r>
              <a:rPr lang="en-US" sz="3400" dirty="0" smtClean="0"/>
              <a:t>Tailwind: Federal Tax Rates C-Corporations</a:t>
            </a:r>
            <a:endParaRPr lang="en-US" sz="3400" dirty="0"/>
          </a:p>
        </p:txBody>
      </p:sp>
      <p:graphicFrame>
        <p:nvGraphicFramePr>
          <p:cNvPr id="7" name="Content Placeholder 9"/>
          <p:cNvGraphicFramePr>
            <a:graphicFrameLocks noGrp="1"/>
          </p:cNvGraphicFramePr>
          <p:nvPr>
            <p:ph sz="quarter" idx="16"/>
            <p:extLst>
              <p:ext uri="{D42A27DB-BD31-4B8C-83A1-F6EECF244321}">
                <p14:modId xmlns:p14="http://schemas.microsoft.com/office/powerpoint/2010/main" val="3893736735"/>
              </p:ext>
            </p:extLst>
          </p:nvPr>
        </p:nvGraphicFramePr>
        <p:xfrm>
          <a:off x="-1" y="1601300"/>
          <a:ext cx="11379199" cy="2962941"/>
        </p:xfrm>
        <a:graphic>
          <a:graphicData uri="http://schemas.openxmlformats.org/drawingml/2006/table">
            <a:tbl>
              <a:tblPr firstRow="1" firstCol="1">
                <a:tableStyleId>{69012ECD-51FC-41F1-AA8D-1B2483CD663E}</a:tableStyleId>
              </a:tblPr>
              <a:tblGrid>
                <a:gridCol w="2913322">
                  <a:extLst>
                    <a:ext uri="{9D8B030D-6E8A-4147-A177-3AD203B41FA5}">
                      <a16:colId xmlns:a16="http://schemas.microsoft.com/office/drawing/2014/main" val="20000"/>
                    </a:ext>
                  </a:extLst>
                </a:gridCol>
                <a:gridCol w="3912781">
                  <a:extLst>
                    <a:ext uri="{9D8B030D-6E8A-4147-A177-3AD203B41FA5}">
                      <a16:colId xmlns:a16="http://schemas.microsoft.com/office/drawing/2014/main" val="332318341"/>
                    </a:ext>
                  </a:extLst>
                </a:gridCol>
                <a:gridCol w="4553096">
                  <a:extLst>
                    <a:ext uri="{9D8B030D-6E8A-4147-A177-3AD203B41FA5}">
                      <a16:colId xmlns:a16="http://schemas.microsoft.com/office/drawing/2014/main" val="2070629156"/>
                    </a:ext>
                  </a:extLst>
                </a:gridCol>
              </a:tblGrid>
              <a:tr h="922313">
                <a:tc>
                  <a:txBody>
                    <a:bodyPr/>
                    <a:lstStyle/>
                    <a:p>
                      <a:pPr lvl="0" algn="ctr"/>
                      <a:r>
                        <a:rPr lang="en-US" sz="2400" b="0" dirty="0">
                          <a:solidFill>
                            <a:schemeClr val="tx1"/>
                          </a:solidFill>
                          <a:latin typeface="+mj-lt"/>
                        </a:rPr>
                        <a:t>Provision</a:t>
                      </a:r>
                    </a:p>
                  </a:txBody>
                  <a:tcPr marL="182880" marR="182880" marT="91440" marB="9144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US" sz="2400" b="0" dirty="0">
                          <a:solidFill>
                            <a:schemeClr val="bg2"/>
                          </a:solidFill>
                          <a:latin typeface="+mj-lt"/>
                        </a:rPr>
                        <a:t>Pre-Reform Law</a:t>
                      </a:r>
                    </a:p>
                  </a:txBody>
                  <a:tcPr marL="182880" marR="182880"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lvl="0" algn="ctr"/>
                      <a:r>
                        <a:rPr lang="en-US" sz="2400" b="0" kern="1200" dirty="0">
                          <a:solidFill>
                            <a:schemeClr val="bg2"/>
                          </a:solidFill>
                          <a:latin typeface="+mj-lt"/>
                          <a:ea typeface="+mn-ea"/>
                          <a:cs typeface="+mn-cs"/>
                        </a:rPr>
                        <a:t>Reform Act</a:t>
                      </a:r>
                      <a:endParaRPr lang="en-US" sz="2400" b="0" dirty="0">
                        <a:solidFill>
                          <a:schemeClr val="bg2"/>
                        </a:solidFill>
                        <a:latin typeface="+mj-lt"/>
                      </a:endParaRPr>
                    </a:p>
                  </a:txBody>
                  <a:tcPr marL="182880" marR="182880" marT="91440" marB="9144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324927316"/>
                  </a:ext>
                </a:extLst>
              </a:tr>
              <a:tr h="1028366">
                <a:tc>
                  <a:txBody>
                    <a:bodyPr/>
                    <a:lstStyle/>
                    <a:p>
                      <a:pPr marL="0" marR="0" lvl="0" indent="0" algn="ctr" defTabSz="782254"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Corporate Income Tax Rate</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2200" kern="1200" baseline="0" dirty="0">
                          <a:solidFill>
                            <a:schemeClr val="bg2"/>
                          </a:solidFill>
                          <a:latin typeface="Arial" panose="020B0604020202020204" pitchFamily="34" charset="0"/>
                          <a:ea typeface="+mn-ea"/>
                          <a:cs typeface="Arial" panose="020B0604020202020204" pitchFamily="34" charset="0"/>
                        </a:rPr>
                        <a:t>35% top rate</a:t>
                      </a:r>
                    </a:p>
                  </a:txBody>
                  <a:tcPr marL="182880" marR="182880" marT="91440" marB="9144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884964" rtl="0" eaLnBrk="1" fontAlgn="auto" latinLnBrk="0" hangingPunct="1">
                        <a:lnSpc>
                          <a:spcPct val="100000"/>
                        </a:lnSpc>
                        <a:spcBef>
                          <a:spcPts val="0"/>
                        </a:spcBef>
                        <a:spcAft>
                          <a:spcPts val="0"/>
                        </a:spcAft>
                        <a:buClrTx/>
                        <a:buSzTx/>
                        <a:buFontTx/>
                        <a:buNone/>
                        <a:tabLst/>
                        <a:defRPr/>
                      </a:pPr>
                      <a:r>
                        <a:rPr lang="en-US" sz="2200" kern="1200" dirty="0">
                          <a:solidFill>
                            <a:schemeClr val="bg2"/>
                          </a:solidFill>
                          <a:latin typeface="Arial" panose="020B0604020202020204" pitchFamily="34" charset="0"/>
                          <a:ea typeface="+mn-ea"/>
                          <a:cs typeface="Arial" panose="020B0604020202020204" pitchFamily="34" charset="0"/>
                        </a:rPr>
                        <a:t>21% flat rate; effective 1/1/2018; blended rate for fiscal taxpayers</a:t>
                      </a:r>
                    </a:p>
                  </a:txBody>
                  <a:tcPr marL="182880" marR="182880" marT="91440" marB="9144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529248073"/>
                  </a:ext>
                </a:extLst>
              </a:tr>
              <a:tr h="1012262">
                <a:tc>
                  <a:txBody>
                    <a:bodyPr/>
                    <a:lstStyle/>
                    <a:p>
                      <a:pPr marL="0" marR="0" lvl="0" indent="0" algn="ctr" defTabSz="782254"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Corporate AMT</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2200" kern="1200" baseline="0" dirty="0">
                          <a:solidFill>
                            <a:schemeClr val="bg2"/>
                          </a:solidFill>
                          <a:latin typeface="Arial" panose="020B0604020202020204" pitchFamily="34" charset="0"/>
                          <a:ea typeface="+mn-ea"/>
                          <a:cs typeface="Arial" panose="020B0604020202020204" pitchFamily="34" charset="0"/>
                        </a:rPr>
                        <a:t>Applies</a:t>
                      </a:r>
                    </a:p>
                  </a:txBody>
                  <a:tcPr marL="182880" marR="182880" marT="91440" marB="9144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884964" rtl="0" eaLnBrk="1" fontAlgn="auto" latinLnBrk="0" hangingPunct="1">
                        <a:lnSpc>
                          <a:spcPct val="100000"/>
                        </a:lnSpc>
                        <a:spcBef>
                          <a:spcPts val="0"/>
                        </a:spcBef>
                        <a:spcAft>
                          <a:spcPts val="0"/>
                        </a:spcAft>
                        <a:buClrTx/>
                        <a:buSzTx/>
                        <a:buFontTx/>
                        <a:buNone/>
                        <a:tabLst/>
                        <a:defRPr/>
                      </a:pPr>
                      <a:r>
                        <a:rPr lang="en-US" sz="2200" kern="1200" dirty="0">
                          <a:solidFill>
                            <a:schemeClr val="bg2"/>
                          </a:solidFill>
                          <a:latin typeface="Arial" panose="020B0604020202020204" pitchFamily="34" charset="0"/>
                          <a:ea typeface="+mn-ea"/>
                          <a:cs typeface="Arial" panose="020B0604020202020204" pitchFamily="34" charset="0"/>
                        </a:rPr>
                        <a:t>Repealed</a:t>
                      </a:r>
                    </a:p>
                  </a:txBody>
                  <a:tcPr marL="182880" marR="182880" marT="91440" marB="9144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488079318"/>
                  </a:ext>
                </a:extLst>
              </a:tr>
            </a:tbl>
          </a:graphicData>
        </a:graphic>
      </p:graphicFrame>
      <p:sp>
        <p:nvSpPr>
          <p:cNvPr id="4" name="Slide Number Placeholder 3"/>
          <p:cNvSpPr>
            <a:spLocks noGrp="1"/>
          </p:cNvSpPr>
          <p:nvPr>
            <p:ph type="sldNum" sz="quarter" idx="18"/>
          </p:nvPr>
        </p:nvSpPr>
        <p:spPr/>
        <p:txBody>
          <a:bodyPr/>
          <a:lstStyle/>
          <a:p>
            <a:fld id="{D80659BF-CB79-4A8E-8A5E-9707540CF6F7}" type="slidenum">
              <a:rPr lang="en-US" smtClean="0"/>
              <a:pPr/>
              <a:t>4</a:t>
            </a:fld>
            <a:endParaRPr lang="en-US" dirty="0"/>
          </a:p>
        </p:txBody>
      </p:sp>
    </p:spTree>
    <p:extLst>
      <p:ext uri="{BB962C8B-B14F-4D97-AF65-F5344CB8AC3E}">
        <p14:creationId xmlns:p14="http://schemas.microsoft.com/office/powerpoint/2010/main" val="70872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r>
              <a:rPr lang="en-US" sz="3600" dirty="0" smtClean="0"/>
              <a:t>Business Provisions </a:t>
            </a:r>
            <a:endParaRPr lang="en-US" sz="3600" dirty="0"/>
          </a:p>
        </p:txBody>
      </p:sp>
      <p:sp>
        <p:nvSpPr>
          <p:cNvPr id="3" name="Title 2"/>
          <p:cNvSpPr>
            <a:spLocks noGrp="1"/>
          </p:cNvSpPr>
          <p:nvPr>
            <p:ph type="title"/>
          </p:nvPr>
        </p:nvSpPr>
        <p:spPr>
          <a:xfrm>
            <a:off x="344967" y="384545"/>
            <a:ext cx="10689264" cy="685800"/>
          </a:xfrm>
        </p:spPr>
        <p:txBody>
          <a:bodyPr>
            <a:normAutofit fontScale="90000"/>
          </a:bodyPr>
          <a:lstStyle/>
          <a:p>
            <a:r>
              <a:rPr lang="en-US" sz="3800" dirty="0" smtClean="0"/>
              <a:t>Tailwind: </a:t>
            </a:r>
            <a:r>
              <a:rPr lang="en-US" sz="3800" dirty="0"/>
              <a:t>Federal Tax </a:t>
            </a:r>
            <a:r>
              <a:rPr lang="en-US" sz="3800" dirty="0" smtClean="0"/>
              <a:t>Rates Flow-through Entities</a:t>
            </a:r>
            <a:endParaRPr lang="en-US" sz="3800" dirty="0"/>
          </a:p>
        </p:txBody>
      </p:sp>
      <p:graphicFrame>
        <p:nvGraphicFramePr>
          <p:cNvPr id="7" name="Content Placeholder 9"/>
          <p:cNvGraphicFramePr>
            <a:graphicFrameLocks noGrp="1"/>
          </p:cNvGraphicFramePr>
          <p:nvPr>
            <p:ph sz="quarter" idx="16"/>
            <p:extLst>
              <p:ext uri="{D42A27DB-BD31-4B8C-83A1-F6EECF244321}">
                <p14:modId xmlns:p14="http://schemas.microsoft.com/office/powerpoint/2010/main" val="409947136"/>
              </p:ext>
            </p:extLst>
          </p:nvPr>
        </p:nvGraphicFramePr>
        <p:xfrm>
          <a:off x="-1" y="1544515"/>
          <a:ext cx="11379199" cy="4274289"/>
        </p:xfrm>
        <a:graphic>
          <a:graphicData uri="http://schemas.openxmlformats.org/drawingml/2006/table">
            <a:tbl>
              <a:tblPr firstRow="1" firstCol="1">
                <a:tableStyleId>{69012ECD-51FC-41F1-AA8D-1B2483CD663E}</a:tableStyleId>
              </a:tblPr>
              <a:tblGrid>
                <a:gridCol w="3432313">
                  <a:extLst>
                    <a:ext uri="{9D8B030D-6E8A-4147-A177-3AD203B41FA5}">
                      <a16:colId xmlns:a16="http://schemas.microsoft.com/office/drawing/2014/main" val="20000"/>
                    </a:ext>
                  </a:extLst>
                </a:gridCol>
                <a:gridCol w="3393790">
                  <a:extLst>
                    <a:ext uri="{9D8B030D-6E8A-4147-A177-3AD203B41FA5}">
                      <a16:colId xmlns:a16="http://schemas.microsoft.com/office/drawing/2014/main" val="332318341"/>
                    </a:ext>
                  </a:extLst>
                </a:gridCol>
                <a:gridCol w="4553096">
                  <a:extLst>
                    <a:ext uri="{9D8B030D-6E8A-4147-A177-3AD203B41FA5}">
                      <a16:colId xmlns:a16="http://schemas.microsoft.com/office/drawing/2014/main" val="2070629156"/>
                    </a:ext>
                  </a:extLst>
                </a:gridCol>
              </a:tblGrid>
              <a:tr h="854460">
                <a:tc>
                  <a:txBody>
                    <a:bodyPr/>
                    <a:lstStyle/>
                    <a:p>
                      <a:pPr lvl="0" algn="ctr"/>
                      <a:r>
                        <a:rPr lang="en-US" sz="2400" b="0" dirty="0">
                          <a:solidFill>
                            <a:schemeClr val="tx1"/>
                          </a:solidFill>
                          <a:latin typeface="+mj-lt"/>
                        </a:rPr>
                        <a:t>Provision</a:t>
                      </a:r>
                    </a:p>
                  </a:txBody>
                  <a:tcPr marL="182880" marR="182880" marT="91440" marB="9144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US" sz="2400" b="0" dirty="0">
                          <a:solidFill>
                            <a:schemeClr val="bg2"/>
                          </a:solidFill>
                          <a:latin typeface="+mj-lt"/>
                        </a:rPr>
                        <a:t>Pre-Reform Law</a:t>
                      </a:r>
                    </a:p>
                  </a:txBody>
                  <a:tcPr marL="182880" marR="182880"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lvl="0" algn="ctr"/>
                      <a:r>
                        <a:rPr lang="en-US" sz="2400" b="0" kern="1200" dirty="0">
                          <a:solidFill>
                            <a:schemeClr val="bg2"/>
                          </a:solidFill>
                          <a:latin typeface="+mj-lt"/>
                          <a:ea typeface="+mn-ea"/>
                          <a:cs typeface="+mn-cs"/>
                        </a:rPr>
                        <a:t>Reform Act</a:t>
                      </a:r>
                      <a:endParaRPr lang="en-US" sz="2400" b="0" dirty="0">
                        <a:solidFill>
                          <a:schemeClr val="bg2"/>
                        </a:solidFill>
                        <a:latin typeface="+mj-lt"/>
                      </a:endParaRPr>
                    </a:p>
                  </a:txBody>
                  <a:tcPr marL="182880" marR="182880" marT="91440" marB="9144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324927316"/>
                  </a:ext>
                </a:extLst>
              </a:tr>
              <a:tr h="1241019">
                <a:tc>
                  <a:txBody>
                    <a:bodyPr/>
                    <a:lstStyle/>
                    <a:p>
                      <a:pPr marL="0" marR="0" lvl="0" indent="0" algn="ctr" defTabSz="782254"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chemeClr val="bg2"/>
                          </a:solidFill>
                          <a:effectLst/>
                          <a:uLnTx/>
                          <a:uFillTx/>
                          <a:latin typeface="Arial" panose="020B0604020202020204" pitchFamily="34" charset="0"/>
                          <a:ea typeface="+mn-ea"/>
                          <a:cs typeface="Arial" panose="020B0604020202020204" pitchFamily="34" charset="0"/>
                        </a:rPr>
                        <a:t>Highest Flow-through </a:t>
                      </a:r>
                      <a:r>
                        <a:rPr kumimoji="0" lang="en-US" sz="22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Income Tax Rate</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2200" kern="1200" baseline="0" dirty="0" smtClean="0">
                          <a:solidFill>
                            <a:schemeClr val="bg2"/>
                          </a:solidFill>
                          <a:latin typeface="Arial" panose="020B0604020202020204" pitchFamily="34" charset="0"/>
                          <a:ea typeface="+mn-ea"/>
                          <a:cs typeface="Arial" panose="020B0604020202020204" pitchFamily="34" charset="0"/>
                        </a:rPr>
                        <a:t>39.6% </a:t>
                      </a:r>
                      <a:r>
                        <a:rPr lang="en-US" sz="2200" kern="1200" baseline="0" dirty="0">
                          <a:solidFill>
                            <a:schemeClr val="bg2"/>
                          </a:solidFill>
                          <a:latin typeface="Arial" panose="020B0604020202020204" pitchFamily="34" charset="0"/>
                          <a:ea typeface="+mn-ea"/>
                          <a:cs typeface="Arial" panose="020B0604020202020204" pitchFamily="34" charset="0"/>
                        </a:rPr>
                        <a:t>top rate</a:t>
                      </a:r>
                    </a:p>
                  </a:txBody>
                  <a:tcPr marL="182880" marR="182880" marT="91440" marB="9144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884964" rtl="0" eaLnBrk="1" fontAlgn="auto" latinLnBrk="0" hangingPunct="1">
                        <a:lnSpc>
                          <a:spcPct val="100000"/>
                        </a:lnSpc>
                        <a:spcBef>
                          <a:spcPts val="0"/>
                        </a:spcBef>
                        <a:spcAft>
                          <a:spcPts val="0"/>
                        </a:spcAft>
                        <a:buClrTx/>
                        <a:buSzTx/>
                        <a:buFontTx/>
                        <a:buNone/>
                        <a:tabLst/>
                        <a:defRPr/>
                      </a:pPr>
                      <a:r>
                        <a:rPr lang="en-US" sz="2200" kern="1200" smtClean="0">
                          <a:solidFill>
                            <a:schemeClr val="bg2"/>
                          </a:solidFill>
                          <a:latin typeface="Arial" panose="020B0604020202020204" pitchFamily="34" charset="0"/>
                          <a:ea typeface="+mn-ea"/>
                          <a:cs typeface="Arial" panose="020B0604020202020204" pitchFamily="34" charset="0"/>
                        </a:rPr>
                        <a:t>37% </a:t>
                      </a:r>
                      <a:r>
                        <a:rPr lang="en-US" sz="2200" kern="1200" dirty="0" smtClean="0">
                          <a:solidFill>
                            <a:schemeClr val="bg2"/>
                          </a:solidFill>
                          <a:latin typeface="Arial" panose="020B0604020202020204" pitchFamily="34" charset="0"/>
                          <a:ea typeface="+mn-ea"/>
                          <a:cs typeface="Arial" panose="020B0604020202020204" pitchFamily="34" charset="0"/>
                        </a:rPr>
                        <a:t>top rate</a:t>
                      </a:r>
                      <a:endParaRPr lang="en-US" sz="2200" kern="1200" dirty="0">
                        <a:solidFill>
                          <a:schemeClr val="bg2"/>
                        </a:solidFill>
                        <a:latin typeface="Arial" panose="020B0604020202020204" pitchFamily="34" charset="0"/>
                        <a:ea typeface="+mn-ea"/>
                        <a:cs typeface="Arial" panose="020B0604020202020204" pitchFamily="34" charset="0"/>
                      </a:endParaRPr>
                    </a:p>
                  </a:txBody>
                  <a:tcPr marL="182880" marR="182880" marT="91440" marB="9144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529248073"/>
                  </a:ext>
                </a:extLst>
              </a:tr>
              <a:tr h="1241019">
                <a:tc>
                  <a:txBody>
                    <a:bodyPr/>
                    <a:lstStyle/>
                    <a:p>
                      <a:pPr marL="0" marR="0" lvl="0" indent="0" algn="ctr" defTabSz="782254"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chemeClr val="bg2"/>
                          </a:solidFill>
                          <a:effectLst/>
                          <a:uLnTx/>
                          <a:uFillTx/>
                          <a:latin typeface="Arial" panose="020B0604020202020204" pitchFamily="34" charset="0"/>
                          <a:ea typeface="+mn-ea"/>
                          <a:cs typeface="Arial" panose="020B0604020202020204" pitchFamily="34" charset="0"/>
                        </a:rPr>
                        <a:t>20% Flow-through deduction (IRC 199A)</a:t>
                      </a:r>
                      <a:endParaRPr kumimoji="0" lang="en-US" sz="22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2200" kern="1200" baseline="0" dirty="0" smtClean="0">
                          <a:solidFill>
                            <a:schemeClr val="bg2"/>
                          </a:solidFill>
                          <a:latin typeface="Arial" panose="020B0604020202020204" pitchFamily="34" charset="0"/>
                          <a:ea typeface="+mn-ea"/>
                          <a:cs typeface="Arial" panose="020B0604020202020204" pitchFamily="34" charset="0"/>
                        </a:rPr>
                        <a:t>N/A</a:t>
                      </a:r>
                      <a:endParaRPr lang="en-US" sz="2200" kern="1200" baseline="0" dirty="0">
                        <a:solidFill>
                          <a:schemeClr val="bg2"/>
                        </a:solidFill>
                        <a:latin typeface="Arial" panose="020B0604020202020204" pitchFamily="34" charset="0"/>
                        <a:ea typeface="+mn-ea"/>
                        <a:cs typeface="Arial" panose="020B0604020202020204" pitchFamily="34" charset="0"/>
                      </a:endParaRPr>
                    </a:p>
                  </a:txBody>
                  <a:tcPr marL="182880" marR="182880" marT="91440" marB="9144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884964" rtl="0" eaLnBrk="1" fontAlgn="auto" latinLnBrk="0" hangingPunct="1">
                        <a:lnSpc>
                          <a:spcPct val="100000"/>
                        </a:lnSpc>
                        <a:spcBef>
                          <a:spcPts val="0"/>
                        </a:spcBef>
                        <a:spcAft>
                          <a:spcPts val="0"/>
                        </a:spcAft>
                        <a:buClrTx/>
                        <a:buSzTx/>
                        <a:buFontTx/>
                        <a:buNone/>
                        <a:tabLst/>
                        <a:defRPr/>
                      </a:pPr>
                      <a:r>
                        <a:rPr lang="en-US" sz="2200" kern="1200" dirty="0" smtClean="0">
                          <a:solidFill>
                            <a:schemeClr val="bg2"/>
                          </a:solidFill>
                          <a:latin typeface="Arial" panose="020B0604020202020204" pitchFamily="34" charset="0"/>
                          <a:ea typeface="+mn-ea"/>
                          <a:cs typeface="Arial" panose="020B0604020202020204" pitchFamily="34" charset="0"/>
                        </a:rPr>
                        <a:t>29.6% equivalent</a:t>
                      </a:r>
                      <a:r>
                        <a:rPr lang="en-US" sz="2200" kern="1200" baseline="0" dirty="0" smtClean="0">
                          <a:solidFill>
                            <a:schemeClr val="bg2"/>
                          </a:solidFill>
                          <a:latin typeface="Arial" panose="020B0604020202020204" pitchFamily="34" charset="0"/>
                          <a:ea typeface="+mn-ea"/>
                          <a:cs typeface="Arial" panose="020B0604020202020204" pitchFamily="34" charset="0"/>
                        </a:rPr>
                        <a:t> tax rate</a:t>
                      </a:r>
                      <a:endParaRPr lang="en-US" sz="2200" kern="1200" dirty="0">
                        <a:solidFill>
                          <a:schemeClr val="bg2"/>
                        </a:solidFill>
                        <a:latin typeface="Arial" panose="020B0604020202020204" pitchFamily="34" charset="0"/>
                        <a:ea typeface="+mn-ea"/>
                        <a:cs typeface="Arial" panose="020B0604020202020204" pitchFamily="34" charset="0"/>
                      </a:endParaRPr>
                    </a:p>
                  </a:txBody>
                  <a:tcPr marL="182880" marR="182880" marT="91440" marB="9144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99861593"/>
                  </a:ext>
                </a:extLst>
              </a:tr>
              <a:tr h="937791">
                <a:tc>
                  <a:txBody>
                    <a:bodyPr/>
                    <a:lstStyle/>
                    <a:p>
                      <a:pPr marL="0" marR="0" lvl="0" indent="0" algn="ctr" defTabSz="782254"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chemeClr val="bg2"/>
                          </a:solidFill>
                          <a:effectLst/>
                          <a:uLnTx/>
                          <a:uFillTx/>
                          <a:latin typeface="Arial" panose="020B0604020202020204" pitchFamily="34" charset="0"/>
                          <a:ea typeface="+mn-ea"/>
                          <a:cs typeface="Arial" panose="020B0604020202020204" pitchFamily="34" charset="0"/>
                        </a:rPr>
                        <a:t>Individual </a:t>
                      </a:r>
                      <a:r>
                        <a:rPr kumimoji="0" lang="en-US" sz="22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AMT</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2200" kern="1200" baseline="0" dirty="0">
                          <a:solidFill>
                            <a:schemeClr val="bg2"/>
                          </a:solidFill>
                          <a:latin typeface="Arial" panose="020B0604020202020204" pitchFamily="34" charset="0"/>
                          <a:ea typeface="+mn-ea"/>
                          <a:cs typeface="Arial" panose="020B0604020202020204" pitchFamily="34" charset="0"/>
                        </a:rPr>
                        <a:t>Applies</a:t>
                      </a:r>
                    </a:p>
                  </a:txBody>
                  <a:tcPr marL="182880" marR="182880" marT="91440" marB="9144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884964" rtl="0" eaLnBrk="1" fontAlgn="auto" latinLnBrk="0" hangingPunct="1">
                        <a:lnSpc>
                          <a:spcPct val="100000"/>
                        </a:lnSpc>
                        <a:spcBef>
                          <a:spcPts val="0"/>
                        </a:spcBef>
                        <a:spcAft>
                          <a:spcPts val="0"/>
                        </a:spcAft>
                        <a:buClrTx/>
                        <a:buSzTx/>
                        <a:buFontTx/>
                        <a:buNone/>
                        <a:tabLst/>
                        <a:defRPr/>
                      </a:pPr>
                      <a:r>
                        <a:rPr lang="en-US" sz="2200" kern="1200" dirty="0" smtClean="0">
                          <a:solidFill>
                            <a:schemeClr val="bg2"/>
                          </a:solidFill>
                          <a:latin typeface="Arial" panose="020B0604020202020204" pitchFamily="34" charset="0"/>
                          <a:ea typeface="+mn-ea"/>
                          <a:cs typeface="Arial" panose="020B0604020202020204" pitchFamily="34" charset="0"/>
                        </a:rPr>
                        <a:t>Applies, but</a:t>
                      </a:r>
                      <a:r>
                        <a:rPr lang="en-US" sz="2200" kern="1200" baseline="0" dirty="0" smtClean="0">
                          <a:solidFill>
                            <a:schemeClr val="bg2"/>
                          </a:solidFill>
                          <a:latin typeface="Arial" panose="020B0604020202020204" pitchFamily="34" charset="0"/>
                          <a:ea typeface="+mn-ea"/>
                          <a:cs typeface="Arial" panose="020B0604020202020204" pitchFamily="34" charset="0"/>
                        </a:rPr>
                        <a:t> to fewer taxpayers</a:t>
                      </a:r>
                      <a:endParaRPr lang="en-US" sz="2200" kern="1200" dirty="0">
                        <a:solidFill>
                          <a:schemeClr val="bg2"/>
                        </a:solidFill>
                        <a:latin typeface="Arial" panose="020B0604020202020204" pitchFamily="34" charset="0"/>
                        <a:ea typeface="+mn-ea"/>
                        <a:cs typeface="Arial" panose="020B0604020202020204" pitchFamily="34" charset="0"/>
                      </a:endParaRPr>
                    </a:p>
                  </a:txBody>
                  <a:tcPr marL="182880" marR="182880" marT="91440" marB="9144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488079318"/>
                  </a:ext>
                </a:extLst>
              </a:tr>
            </a:tbl>
          </a:graphicData>
        </a:graphic>
      </p:graphicFrame>
      <p:sp>
        <p:nvSpPr>
          <p:cNvPr id="4" name="Slide Number Placeholder 3"/>
          <p:cNvSpPr>
            <a:spLocks noGrp="1"/>
          </p:cNvSpPr>
          <p:nvPr>
            <p:ph type="sldNum" sz="quarter" idx="18"/>
          </p:nvPr>
        </p:nvSpPr>
        <p:spPr/>
        <p:txBody>
          <a:bodyPr/>
          <a:lstStyle/>
          <a:p>
            <a:fld id="{D80659BF-CB79-4A8E-8A5E-9707540CF6F7}" type="slidenum">
              <a:rPr lang="en-US" smtClean="0"/>
              <a:pPr/>
              <a:t>5</a:t>
            </a:fld>
            <a:endParaRPr lang="en-US" dirty="0"/>
          </a:p>
        </p:txBody>
      </p:sp>
    </p:spTree>
    <p:extLst>
      <p:ext uri="{BB962C8B-B14F-4D97-AF65-F5344CB8AC3E}">
        <p14:creationId xmlns:p14="http://schemas.microsoft.com/office/powerpoint/2010/main" val="4115839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a:xfrm>
            <a:off x="660401" y="1567417"/>
            <a:ext cx="10058400" cy="4642884"/>
          </a:xfrm>
        </p:spPr>
        <p:txBody>
          <a:bodyPr>
            <a:normAutofit fontScale="62500" lnSpcReduction="20000"/>
          </a:bodyPr>
          <a:lstStyle/>
          <a:p>
            <a:pPr>
              <a:spcBef>
                <a:spcPts val="0"/>
              </a:spcBef>
              <a:spcAft>
                <a:spcPts val="0"/>
              </a:spcAft>
            </a:pPr>
            <a:r>
              <a:rPr lang="en-US" b="1" dirty="0" smtClean="0"/>
              <a:t>Parameters:</a:t>
            </a:r>
            <a:endParaRPr lang="en-US" sz="2600" b="1" dirty="0" smtClean="0">
              <a:solidFill>
                <a:schemeClr val="tx2">
                  <a:lumMod val="75000"/>
                </a:schemeClr>
              </a:solidFill>
            </a:endParaRPr>
          </a:p>
          <a:p>
            <a:pPr lvl="4">
              <a:lnSpc>
                <a:spcPct val="120000"/>
              </a:lnSpc>
              <a:spcBef>
                <a:spcPts val="1200"/>
              </a:spcBef>
              <a:spcAft>
                <a:spcPts val="1200"/>
              </a:spcAft>
            </a:pPr>
            <a:r>
              <a:rPr lang="en-US" sz="3200" dirty="0" smtClean="0">
                <a:solidFill>
                  <a:schemeClr val="tx2">
                    <a:lumMod val="75000"/>
                  </a:schemeClr>
                </a:solidFill>
                <a:latin typeface="+mj-lt"/>
              </a:rPr>
              <a:t>New deduction equal to 20% of qualified business income</a:t>
            </a:r>
          </a:p>
          <a:p>
            <a:pPr lvl="4">
              <a:lnSpc>
                <a:spcPct val="120000"/>
              </a:lnSpc>
              <a:spcBef>
                <a:spcPts val="1200"/>
              </a:spcBef>
              <a:spcAft>
                <a:spcPts val="1200"/>
              </a:spcAft>
            </a:pPr>
            <a:r>
              <a:rPr lang="en-US" sz="3200" dirty="0" smtClean="0">
                <a:solidFill>
                  <a:schemeClr val="tx2">
                    <a:lumMod val="75000"/>
                  </a:schemeClr>
                </a:solidFill>
                <a:latin typeface="+mj-lt"/>
              </a:rPr>
              <a:t>For those with taxable income in excess of $415,000 (</a:t>
            </a:r>
            <a:r>
              <a:rPr lang="en-US" sz="3200" dirty="0" err="1" smtClean="0">
                <a:solidFill>
                  <a:schemeClr val="tx2">
                    <a:lumMod val="75000"/>
                  </a:schemeClr>
                </a:solidFill>
                <a:latin typeface="+mj-lt"/>
              </a:rPr>
              <a:t>MFJ</a:t>
            </a:r>
            <a:r>
              <a:rPr lang="en-US" sz="3200" dirty="0" smtClean="0">
                <a:solidFill>
                  <a:schemeClr val="tx2">
                    <a:lumMod val="75000"/>
                  </a:schemeClr>
                </a:solidFill>
                <a:latin typeface="+mj-lt"/>
              </a:rPr>
              <a:t>), the deduction is limited to the greater of: </a:t>
            </a:r>
          </a:p>
          <a:p>
            <a:pPr marL="800100" lvl="5" indent="-342900">
              <a:lnSpc>
                <a:spcPct val="120000"/>
              </a:lnSpc>
              <a:spcBef>
                <a:spcPts val="0"/>
              </a:spcBef>
              <a:spcAft>
                <a:spcPts val="1200"/>
              </a:spcAft>
              <a:buFont typeface="Arial" panose="020B0604020202020204" pitchFamily="34" charset="0"/>
              <a:buChar char="–"/>
            </a:pPr>
            <a:r>
              <a:rPr lang="en-US" sz="2800" dirty="0" smtClean="0">
                <a:solidFill>
                  <a:schemeClr val="tx2">
                    <a:lumMod val="75000"/>
                  </a:schemeClr>
                </a:solidFill>
                <a:cs typeface="Arial" panose="020B0604020202020204" pitchFamily="34" charset="0"/>
              </a:rPr>
              <a:t>50% of W-2 wages or,</a:t>
            </a:r>
          </a:p>
          <a:p>
            <a:pPr marL="800100" lvl="5" indent="-342900">
              <a:lnSpc>
                <a:spcPct val="120000"/>
              </a:lnSpc>
              <a:spcBef>
                <a:spcPts val="0"/>
              </a:spcBef>
              <a:spcAft>
                <a:spcPts val="1200"/>
              </a:spcAft>
              <a:buFont typeface="Arial" panose="020B0604020202020204" pitchFamily="34" charset="0"/>
              <a:buChar char="–"/>
            </a:pPr>
            <a:r>
              <a:rPr lang="en-US" sz="2800" dirty="0" smtClean="0">
                <a:solidFill>
                  <a:schemeClr val="tx2">
                    <a:lumMod val="75000"/>
                  </a:schemeClr>
                </a:solidFill>
                <a:cs typeface="Arial" panose="020B0604020202020204" pitchFamily="34" charset="0"/>
              </a:rPr>
              <a:t>Sum of 25% of W-2 wages plus 2.5% of the unadjusted basis of all qualified property</a:t>
            </a:r>
          </a:p>
          <a:p>
            <a:pPr lvl="4">
              <a:lnSpc>
                <a:spcPct val="120000"/>
              </a:lnSpc>
              <a:spcBef>
                <a:spcPts val="1200"/>
              </a:spcBef>
              <a:spcAft>
                <a:spcPts val="1200"/>
              </a:spcAft>
            </a:pPr>
            <a:r>
              <a:rPr lang="en-US" sz="3200" dirty="0" smtClean="0">
                <a:solidFill>
                  <a:schemeClr val="tx2">
                    <a:lumMod val="75000"/>
                  </a:schemeClr>
                </a:solidFill>
                <a:latin typeface="+mj-lt"/>
              </a:rPr>
              <a:t>Included businesses – most aerospace companies; engineering and design as well</a:t>
            </a:r>
          </a:p>
          <a:p>
            <a:pPr lvl="4">
              <a:lnSpc>
                <a:spcPct val="120000"/>
              </a:lnSpc>
              <a:spcBef>
                <a:spcPts val="1200"/>
              </a:spcBef>
              <a:spcAft>
                <a:spcPts val="1200"/>
              </a:spcAft>
            </a:pPr>
            <a:r>
              <a:rPr lang="en-US" sz="3200" dirty="0" smtClean="0">
                <a:solidFill>
                  <a:schemeClr val="tx2">
                    <a:lumMod val="75000"/>
                  </a:schemeClr>
                </a:solidFill>
                <a:latin typeface="+mj-lt"/>
              </a:rPr>
              <a:t>Excluded income – capital gains and losses, dividends, interest, and guaranteed payments</a:t>
            </a:r>
            <a:endParaRPr lang="en-US" sz="3200" dirty="0">
              <a:solidFill>
                <a:schemeClr val="tx2">
                  <a:lumMod val="75000"/>
                </a:schemeClr>
              </a:solidFill>
              <a:latin typeface="+mj-lt"/>
            </a:endParaRPr>
          </a:p>
        </p:txBody>
      </p:sp>
      <p:sp>
        <p:nvSpPr>
          <p:cNvPr id="5" name="Title 4"/>
          <p:cNvSpPr>
            <a:spLocks noGrp="1"/>
          </p:cNvSpPr>
          <p:nvPr>
            <p:ph type="title"/>
          </p:nvPr>
        </p:nvSpPr>
        <p:spPr/>
        <p:txBody>
          <a:bodyPr>
            <a:noAutofit/>
          </a:bodyPr>
          <a:lstStyle/>
          <a:p>
            <a:r>
              <a:rPr lang="en-US" sz="3400" dirty="0"/>
              <a:t>Tailwind: </a:t>
            </a:r>
            <a:r>
              <a:rPr lang="en-US" sz="3400" dirty="0" smtClean="0"/>
              <a:t>Federal 20% Flow-through Deduction</a:t>
            </a:r>
            <a:endParaRPr lang="en-US" sz="3400"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6</a:t>
            </a:fld>
            <a:endParaRPr lang="en-US" dirty="0"/>
          </a:p>
        </p:txBody>
      </p:sp>
    </p:spTree>
    <p:extLst>
      <p:ext uri="{BB962C8B-B14F-4D97-AF65-F5344CB8AC3E}">
        <p14:creationId xmlns:p14="http://schemas.microsoft.com/office/powerpoint/2010/main" val="106298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noGrp="1"/>
          </p:cNvGraphicFramePr>
          <p:nvPr>
            <p:ph sz="quarter" idx="15"/>
            <p:extLst>
              <p:ext uri="{D42A27DB-BD31-4B8C-83A1-F6EECF244321}">
                <p14:modId xmlns:p14="http://schemas.microsoft.com/office/powerpoint/2010/main" val="3882507879"/>
              </p:ext>
            </p:extLst>
          </p:nvPr>
        </p:nvGraphicFramePr>
        <p:xfrm>
          <a:off x="660401" y="1828800"/>
          <a:ext cx="10632558"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0" y="1143003"/>
            <a:ext cx="1466261" cy="380997"/>
          </a:xfrm>
          <a:prstGeom prst="rect">
            <a:avLst/>
          </a:prstGeom>
          <a:solidFill>
            <a:schemeClr val="bg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779069" rtl="0" eaLnBrk="1" fontAlgn="auto" latinLnBrk="0" hangingPunct="1">
              <a:lnSpc>
                <a:spcPct val="100000"/>
              </a:lnSpc>
              <a:spcBef>
                <a:spcPts val="0"/>
              </a:spcBef>
              <a:spcAft>
                <a:spcPts val="0"/>
              </a:spcAft>
              <a:buClrTx/>
              <a:buSzTx/>
              <a:buFontTx/>
              <a:buNone/>
              <a:tabLst/>
              <a:defRPr/>
            </a:pPr>
            <a:endParaRPr kumimoji="0" lang="en-US" sz="1534"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p:cNvSpPr>
            <a:spLocks noGrp="1"/>
          </p:cNvSpPr>
          <p:nvPr>
            <p:ph type="title"/>
          </p:nvPr>
        </p:nvSpPr>
        <p:spPr>
          <a:xfrm>
            <a:off x="86243" y="363050"/>
            <a:ext cx="11206716" cy="685801"/>
          </a:xfrm>
        </p:spPr>
        <p:txBody>
          <a:bodyPr/>
          <a:lstStyle/>
          <a:p>
            <a:pPr algn="ctr"/>
            <a:r>
              <a:rPr lang="en-US" sz="3400" dirty="0" smtClean="0"/>
              <a:t>Tailwind: Federal Individual Income Brackets &amp; Tax Rates</a:t>
            </a:r>
            <a:endParaRPr lang="en-US" sz="3400" dirty="0"/>
          </a:p>
        </p:txBody>
      </p:sp>
      <p:sp>
        <p:nvSpPr>
          <p:cNvPr id="3" name="Slide Number Placeholder 2"/>
          <p:cNvSpPr>
            <a:spLocks noGrp="1"/>
          </p:cNvSpPr>
          <p:nvPr>
            <p:ph type="sldNum" sz="quarter" idx="17"/>
          </p:nvPr>
        </p:nvSpPr>
        <p:spPr/>
        <p:txBody>
          <a:bodyPr/>
          <a:lstStyle/>
          <a:p>
            <a:pPr marL="0" marR="0" lvl="0" indent="0" algn="r" defTabSz="779069" rtl="0" eaLnBrk="1" fontAlgn="auto" latinLnBrk="0" hangingPunct="1">
              <a:lnSpc>
                <a:spcPct val="100000"/>
              </a:lnSpc>
              <a:spcBef>
                <a:spcPts val="0"/>
              </a:spcBef>
              <a:spcAft>
                <a:spcPts val="0"/>
              </a:spcAft>
              <a:buClrTx/>
              <a:buSzTx/>
              <a:buFontTx/>
              <a:buNone/>
              <a:tabLst/>
              <a:defRPr/>
            </a:pPr>
            <a:fld id="{D80659BF-CB79-4A8E-8A5E-9707540CF6F7}" type="slidenum">
              <a:rPr kumimoji="0" lang="en-US" sz="1100" b="1" i="0" u="none" strike="noStrike" kern="1200" cap="none" spc="0" normalizeH="0" baseline="0" noProof="0" smtClean="0">
                <a:ln>
                  <a:noFill/>
                </a:ln>
                <a:solidFill>
                  <a:srgbClr val="93A5A5">
                    <a:lumMod val="75000"/>
                  </a:srgbClr>
                </a:solidFill>
                <a:effectLst/>
                <a:uLnTx/>
                <a:uFillTx/>
                <a:latin typeface="Arial Narrow" panose="020B0606020202030204" pitchFamily="34" charset="0"/>
                <a:ea typeface="+mn-ea"/>
                <a:cs typeface="Arial" panose="020B0604020202020204" pitchFamily="34" charset="0"/>
              </a:rPr>
              <a:pPr marL="0" marR="0" lvl="0" indent="0" algn="r" defTabSz="779069"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dirty="0">
              <a:ln>
                <a:noFill/>
              </a:ln>
              <a:solidFill>
                <a:srgbClr val="93A5A5">
                  <a:lumMod val="75000"/>
                </a:srgbClr>
              </a:solidFill>
              <a:effectLst/>
              <a:uLnTx/>
              <a:uFillTx/>
              <a:latin typeface="Arial Narrow" panose="020B0606020202030204" pitchFamily="34" charset="0"/>
              <a:ea typeface="+mn-ea"/>
              <a:cs typeface="Arial" panose="020B0604020202020204" pitchFamily="34" charset="0"/>
            </a:endParaRPr>
          </a:p>
        </p:txBody>
      </p:sp>
      <p:grpSp>
        <p:nvGrpSpPr>
          <p:cNvPr id="12" name="Group 11"/>
          <p:cNvGrpSpPr/>
          <p:nvPr/>
        </p:nvGrpSpPr>
        <p:grpSpPr>
          <a:xfrm>
            <a:off x="1068873" y="4317728"/>
            <a:ext cx="9514388" cy="1141778"/>
            <a:chOff x="1068873" y="4333484"/>
            <a:chExt cx="9514388" cy="1126022"/>
          </a:xfrm>
        </p:grpSpPr>
        <p:sp>
          <p:nvSpPr>
            <p:cNvPr id="19" name="Text Placeholder 3"/>
            <p:cNvSpPr txBox="1">
              <a:spLocks/>
            </p:cNvSpPr>
            <p:nvPr/>
          </p:nvSpPr>
          <p:spPr>
            <a:xfrm>
              <a:off x="1390458" y="4333484"/>
              <a:ext cx="871488" cy="1126021"/>
            </a:xfrm>
            <a:prstGeom prst="rect">
              <a:avLst/>
            </a:prstGeom>
          </p:spPr>
          <p:txBody>
            <a:bodyPr anchor="ctr"/>
            <a:lstStyle>
              <a:lvl1pPr marL="0" indent="0" algn="l" defTabSz="884964" rtl="0" eaLnBrk="1" latinLnBrk="0" hangingPunct="1">
                <a:lnSpc>
                  <a:spcPct val="100000"/>
                </a:lnSpc>
                <a:spcBef>
                  <a:spcPts val="1800"/>
                </a:spcBef>
                <a:spcAft>
                  <a:spcPts val="1200"/>
                </a:spcAft>
                <a:buFont typeface="Arial" panose="020B0604020202020204" pitchFamily="34" charset="0"/>
                <a:buNone/>
                <a:defRPr sz="32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ct val="100000"/>
                </a:lnSpc>
                <a:spcBef>
                  <a:spcPts val="1200"/>
                </a:spcBef>
                <a:spcAft>
                  <a:spcPts val="200"/>
                </a:spcAft>
                <a:buFontTx/>
                <a:buNone/>
                <a:defRPr sz="2400" b="0" kern="1200" cap="all" spc="57" baseline="0">
                  <a:solidFill>
                    <a:schemeClr val="bg2">
                      <a:lumMod val="75000"/>
                    </a:schemeClr>
                  </a:solidFill>
                  <a:latin typeface="+mn-lt"/>
                  <a:ea typeface="+mn-ea"/>
                  <a:cs typeface="Arial" panose="020B0604020202020204" pitchFamily="34" charset="0"/>
                </a:defRPr>
              </a:lvl2pPr>
              <a:lvl3pPr marL="0" indent="0" algn="l" defTabSz="884964"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Arial" panose="020B0604020202020204" pitchFamily="34" charset="0"/>
                </a:defRPr>
              </a:lvl3pPr>
              <a:lvl4pPr marL="230188" indent="-230188" algn="l" defTabSz="884964" rtl="0" eaLnBrk="1" latinLnBrk="0" hangingPunct="1">
                <a:lnSpc>
                  <a:spcPct val="100000"/>
                </a:lnSpc>
                <a:spcBef>
                  <a:spcPts val="0"/>
                </a:spcBef>
                <a:spcAft>
                  <a:spcPts val="800"/>
                </a:spcAft>
                <a:buClr>
                  <a:schemeClr val="accent5"/>
                </a:buClr>
                <a:buFont typeface="Arial" charset="0"/>
                <a:buChar char="•"/>
                <a:tabLst/>
                <a:defRPr sz="2800" kern="1200" baseline="0">
                  <a:solidFill>
                    <a:schemeClr val="tx1"/>
                  </a:solidFill>
                  <a:latin typeface="+mn-lt"/>
                  <a:ea typeface="+mn-ea"/>
                  <a:cs typeface="Arial" panose="020B0604020202020204" pitchFamily="34" charset="0"/>
                </a:defRPr>
              </a:lvl4pPr>
              <a:lvl5pPr marL="460375" indent="-254000" algn="l" defTabSz="884964" rtl="0" eaLnBrk="1" latinLnBrk="0" hangingPunct="1">
                <a:lnSpc>
                  <a:spcPct val="100000"/>
                </a:lnSpc>
                <a:spcBef>
                  <a:spcPts val="0"/>
                </a:spcBef>
                <a:spcAft>
                  <a:spcPts val="800"/>
                </a:spcAft>
                <a:buClr>
                  <a:schemeClr val="accent5"/>
                </a:buClr>
                <a:buFont typeface="Arial" charset="0"/>
                <a:buChar char="•"/>
                <a:tabLst/>
                <a:defRPr sz="2400" kern="1200" baseline="0">
                  <a:solidFill>
                    <a:schemeClr val="tx2"/>
                  </a:solidFill>
                  <a:latin typeface="+mn-lt"/>
                  <a:ea typeface="+mn-ea"/>
                  <a:cs typeface="Arial" panose="020B0604020202020204" pitchFamily="34" charset="0"/>
                </a:defRPr>
              </a:lvl5pPr>
              <a:lvl6pPr marL="642938" indent="-242888" algn="l" defTabSz="884964" rtl="0" eaLnBrk="1" latinLnBrk="0" hangingPunct="1">
                <a:lnSpc>
                  <a:spcPct val="100000"/>
                </a:lnSpc>
                <a:spcBef>
                  <a:spcPts val="484"/>
                </a:spcBef>
                <a:buClr>
                  <a:schemeClr val="accent5"/>
                </a:buClr>
                <a:buFont typeface="Arial" charset="0"/>
                <a:buChar char="•"/>
                <a:tabLst/>
                <a:defRPr sz="2400" kern="1200">
                  <a:solidFill>
                    <a:schemeClr val="tx2"/>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a:lstStyle>
            <a:p>
              <a:pPr marL="0" marR="0" lvl="0" indent="0" algn="ctr" defTabSz="884964" rtl="0" eaLnBrk="1" fontAlgn="auto" latinLnBrk="0" hangingPunct="1">
                <a:lnSpc>
                  <a:spcPct val="100000"/>
                </a:lnSpc>
                <a:spcBef>
                  <a:spcPts val="1800"/>
                </a:spcBef>
                <a:spcAft>
                  <a:spcPts val="1200"/>
                </a:spcAft>
                <a:buClrTx/>
                <a:buSzTx/>
                <a:buFont typeface="Arial" panose="020B0604020202020204" pitchFamily="34" charset="0"/>
                <a:buNone/>
                <a:tabLst/>
                <a:defRPr/>
              </a:pPr>
              <a:r>
                <a:rPr kumimoji="0" lang="en-US" sz="3000" b="1" i="0" u="none" strike="noStrike" kern="1200" cap="none" spc="0" normalizeH="0" baseline="0" noProof="0" dirty="0" smtClean="0">
                  <a:ln>
                    <a:noFill/>
                  </a:ln>
                  <a:solidFill>
                    <a:srgbClr val="0E3837"/>
                  </a:solidFill>
                  <a:effectLst/>
                  <a:uLnTx/>
                  <a:uFillTx/>
                  <a:latin typeface="Georgia"/>
                  <a:ea typeface="+mn-ea"/>
                  <a:cs typeface="Arial" panose="020B0604020202020204" pitchFamily="34" charset="0"/>
                </a:rPr>
                <a:t>12</a:t>
              </a:r>
              <a:r>
                <a:rPr kumimoji="0" lang="en-US" sz="3000" b="1" i="0" u="none" strike="noStrike" kern="1200" cap="none" spc="0" normalizeH="0" baseline="30000" noProof="0" dirty="0" smtClean="0">
                  <a:ln>
                    <a:noFill/>
                  </a:ln>
                  <a:solidFill>
                    <a:srgbClr val="0E3837"/>
                  </a:solidFill>
                  <a:effectLst/>
                  <a:uLnTx/>
                  <a:uFillTx/>
                  <a:latin typeface="Georgia"/>
                  <a:ea typeface="+mn-ea"/>
                  <a:cs typeface="Arial" panose="020B0604020202020204" pitchFamily="34" charset="0"/>
                </a:rPr>
                <a:t>%</a:t>
              </a:r>
              <a:endParaRPr kumimoji="0" lang="en-US" sz="3000" b="1" i="0" u="none" strike="noStrike" kern="1200" cap="none" spc="0" normalizeH="0" baseline="30000" noProof="0" dirty="0">
                <a:ln>
                  <a:noFill/>
                </a:ln>
                <a:solidFill>
                  <a:srgbClr val="0E3837"/>
                </a:solidFill>
                <a:effectLst/>
                <a:uLnTx/>
                <a:uFillTx/>
                <a:latin typeface="Georgia"/>
                <a:ea typeface="+mn-ea"/>
                <a:cs typeface="Arial" panose="020B0604020202020204" pitchFamily="34" charset="0"/>
              </a:endParaRPr>
            </a:p>
          </p:txBody>
        </p:sp>
        <p:sp>
          <p:nvSpPr>
            <p:cNvPr id="20" name="Text Placeholder 3"/>
            <p:cNvSpPr txBox="1">
              <a:spLocks/>
            </p:cNvSpPr>
            <p:nvPr/>
          </p:nvSpPr>
          <p:spPr>
            <a:xfrm>
              <a:off x="2267466" y="4333484"/>
              <a:ext cx="1167317" cy="1126021"/>
            </a:xfrm>
            <a:prstGeom prst="rect">
              <a:avLst/>
            </a:prstGeom>
          </p:spPr>
          <p:txBody>
            <a:bodyPr anchor="ctr"/>
            <a:lstStyle>
              <a:lvl1pPr marL="0" indent="0" algn="l" defTabSz="884964" rtl="0" eaLnBrk="1" latinLnBrk="0" hangingPunct="1">
                <a:lnSpc>
                  <a:spcPct val="100000"/>
                </a:lnSpc>
                <a:spcBef>
                  <a:spcPts val="1800"/>
                </a:spcBef>
                <a:spcAft>
                  <a:spcPts val="1200"/>
                </a:spcAft>
                <a:buFont typeface="Arial" panose="020B0604020202020204" pitchFamily="34" charset="0"/>
                <a:buNone/>
                <a:defRPr sz="32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ct val="100000"/>
                </a:lnSpc>
                <a:spcBef>
                  <a:spcPts val="1200"/>
                </a:spcBef>
                <a:spcAft>
                  <a:spcPts val="200"/>
                </a:spcAft>
                <a:buFontTx/>
                <a:buNone/>
                <a:defRPr sz="2400" b="0" kern="1200" cap="all" spc="57" baseline="0">
                  <a:solidFill>
                    <a:schemeClr val="bg2">
                      <a:lumMod val="75000"/>
                    </a:schemeClr>
                  </a:solidFill>
                  <a:latin typeface="+mn-lt"/>
                  <a:ea typeface="+mn-ea"/>
                  <a:cs typeface="Arial" panose="020B0604020202020204" pitchFamily="34" charset="0"/>
                </a:defRPr>
              </a:lvl2pPr>
              <a:lvl3pPr marL="0" indent="0" algn="l" defTabSz="884964"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Arial" panose="020B0604020202020204" pitchFamily="34" charset="0"/>
                </a:defRPr>
              </a:lvl3pPr>
              <a:lvl4pPr marL="230188" indent="-230188" algn="l" defTabSz="884964" rtl="0" eaLnBrk="1" latinLnBrk="0" hangingPunct="1">
                <a:lnSpc>
                  <a:spcPct val="100000"/>
                </a:lnSpc>
                <a:spcBef>
                  <a:spcPts val="0"/>
                </a:spcBef>
                <a:spcAft>
                  <a:spcPts val="800"/>
                </a:spcAft>
                <a:buClr>
                  <a:schemeClr val="accent5"/>
                </a:buClr>
                <a:buFont typeface="Arial" charset="0"/>
                <a:buChar char="•"/>
                <a:tabLst/>
                <a:defRPr sz="2800" kern="1200" baseline="0">
                  <a:solidFill>
                    <a:schemeClr val="tx1"/>
                  </a:solidFill>
                  <a:latin typeface="+mn-lt"/>
                  <a:ea typeface="+mn-ea"/>
                  <a:cs typeface="Arial" panose="020B0604020202020204" pitchFamily="34" charset="0"/>
                </a:defRPr>
              </a:lvl4pPr>
              <a:lvl5pPr marL="460375" indent="-254000" algn="l" defTabSz="884964" rtl="0" eaLnBrk="1" latinLnBrk="0" hangingPunct="1">
                <a:lnSpc>
                  <a:spcPct val="100000"/>
                </a:lnSpc>
                <a:spcBef>
                  <a:spcPts val="0"/>
                </a:spcBef>
                <a:spcAft>
                  <a:spcPts val="800"/>
                </a:spcAft>
                <a:buClr>
                  <a:schemeClr val="accent5"/>
                </a:buClr>
                <a:buFont typeface="Arial" charset="0"/>
                <a:buChar char="•"/>
                <a:tabLst/>
                <a:defRPr sz="2400" kern="1200" baseline="0">
                  <a:solidFill>
                    <a:schemeClr val="tx2"/>
                  </a:solidFill>
                  <a:latin typeface="+mn-lt"/>
                  <a:ea typeface="+mn-ea"/>
                  <a:cs typeface="Arial" panose="020B0604020202020204" pitchFamily="34" charset="0"/>
                </a:defRPr>
              </a:lvl5pPr>
              <a:lvl6pPr marL="642938" indent="-242888" algn="l" defTabSz="884964" rtl="0" eaLnBrk="1" latinLnBrk="0" hangingPunct="1">
                <a:lnSpc>
                  <a:spcPct val="100000"/>
                </a:lnSpc>
                <a:spcBef>
                  <a:spcPts val="484"/>
                </a:spcBef>
                <a:buClr>
                  <a:schemeClr val="accent5"/>
                </a:buClr>
                <a:buFont typeface="Arial" charset="0"/>
                <a:buChar char="•"/>
                <a:tabLst/>
                <a:defRPr sz="2400" kern="1200">
                  <a:solidFill>
                    <a:schemeClr val="tx2"/>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a:lstStyle>
            <a:p>
              <a:pPr marL="0" marR="0" lvl="0" indent="0" algn="ctr" defTabSz="884964" rtl="0" eaLnBrk="1" fontAlgn="auto" latinLnBrk="0" hangingPunct="1">
                <a:lnSpc>
                  <a:spcPct val="100000"/>
                </a:lnSpc>
                <a:spcBef>
                  <a:spcPts val="1800"/>
                </a:spcBef>
                <a:spcAft>
                  <a:spcPts val="1200"/>
                </a:spcAft>
                <a:buClrTx/>
                <a:buSzTx/>
                <a:buFont typeface="Arial" panose="020B0604020202020204" pitchFamily="34" charset="0"/>
                <a:buNone/>
                <a:tabLst/>
                <a:defRPr/>
              </a:pPr>
              <a:r>
                <a:rPr kumimoji="0" lang="en-US" sz="3000" b="1" i="0" u="none" strike="noStrike" kern="1200" cap="none" spc="0" normalizeH="0" baseline="0" noProof="0" dirty="0" smtClean="0">
                  <a:ln>
                    <a:noFill/>
                  </a:ln>
                  <a:solidFill>
                    <a:srgbClr val="0E3837"/>
                  </a:solidFill>
                  <a:effectLst/>
                  <a:uLnTx/>
                  <a:uFillTx/>
                  <a:latin typeface="Georgia"/>
                  <a:ea typeface="+mn-ea"/>
                  <a:cs typeface="Arial" panose="020B0604020202020204" pitchFamily="34" charset="0"/>
                </a:rPr>
                <a:t>22</a:t>
              </a:r>
              <a:r>
                <a:rPr kumimoji="0" lang="en-US" sz="3000" b="1" i="0" u="none" strike="noStrike" kern="1200" cap="none" spc="0" normalizeH="0" baseline="30000" noProof="0" dirty="0">
                  <a:ln>
                    <a:noFill/>
                  </a:ln>
                  <a:solidFill>
                    <a:srgbClr val="0E3837"/>
                  </a:solidFill>
                  <a:effectLst/>
                  <a:uLnTx/>
                  <a:uFillTx/>
                  <a:latin typeface="Georgia"/>
                  <a:ea typeface="+mn-ea"/>
                  <a:cs typeface="Arial" panose="020B0604020202020204" pitchFamily="34" charset="0"/>
                </a:rPr>
                <a:t> %</a:t>
              </a:r>
              <a:endParaRPr kumimoji="0" lang="en-US" sz="3000" b="1" i="0" u="none" strike="noStrike" kern="1200" cap="none" spc="0" normalizeH="0" baseline="0" noProof="0" dirty="0">
                <a:ln>
                  <a:noFill/>
                </a:ln>
                <a:solidFill>
                  <a:srgbClr val="0E3837"/>
                </a:solidFill>
                <a:effectLst/>
                <a:uLnTx/>
                <a:uFillTx/>
                <a:latin typeface="Georgia"/>
                <a:ea typeface="+mn-ea"/>
                <a:cs typeface="Arial" panose="020B0604020202020204" pitchFamily="34" charset="0"/>
              </a:endParaRPr>
            </a:p>
          </p:txBody>
        </p:sp>
        <p:sp>
          <p:nvSpPr>
            <p:cNvPr id="21" name="Text Placeholder 3"/>
            <p:cNvSpPr txBox="1">
              <a:spLocks/>
            </p:cNvSpPr>
            <p:nvPr/>
          </p:nvSpPr>
          <p:spPr>
            <a:xfrm>
              <a:off x="3921540" y="4333484"/>
              <a:ext cx="1128695" cy="1126021"/>
            </a:xfrm>
            <a:prstGeom prst="rect">
              <a:avLst/>
            </a:prstGeom>
          </p:spPr>
          <p:txBody>
            <a:bodyPr anchor="ctr"/>
            <a:lstStyle>
              <a:lvl1pPr marL="0" indent="0" algn="l" defTabSz="884964" rtl="0" eaLnBrk="1" latinLnBrk="0" hangingPunct="1">
                <a:lnSpc>
                  <a:spcPct val="100000"/>
                </a:lnSpc>
                <a:spcBef>
                  <a:spcPts val="1800"/>
                </a:spcBef>
                <a:spcAft>
                  <a:spcPts val="1200"/>
                </a:spcAft>
                <a:buFont typeface="Arial" panose="020B0604020202020204" pitchFamily="34" charset="0"/>
                <a:buNone/>
                <a:defRPr sz="32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ct val="100000"/>
                </a:lnSpc>
                <a:spcBef>
                  <a:spcPts val="1200"/>
                </a:spcBef>
                <a:spcAft>
                  <a:spcPts val="200"/>
                </a:spcAft>
                <a:buFontTx/>
                <a:buNone/>
                <a:defRPr sz="2400" b="0" kern="1200" cap="all" spc="57" baseline="0">
                  <a:solidFill>
                    <a:schemeClr val="bg2">
                      <a:lumMod val="75000"/>
                    </a:schemeClr>
                  </a:solidFill>
                  <a:latin typeface="+mn-lt"/>
                  <a:ea typeface="+mn-ea"/>
                  <a:cs typeface="Arial" panose="020B0604020202020204" pitchFamily="34" charset="0"/>
                </a:defRPr>
              </a:lvl2pPr>
              <a:lvl3pPr marL="0" indent="0" algn="l" defTabSz="884964"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Arial" panose="020B0604020202020204" pitchFamily="34" charset="0"/>
                </a:defRPr>
              </a:lvl3pPr>
              <a:lvl4pPr marL="230188" indent="-230188" algn="l" defTabSz="884964" rtl="0" eaLnBrk="1" latinLnBrk="0" hangingPunct="1">
                <a:lnSpc>
                  <a:spcPct val="100000"/>
                </a:lnSpc>
                <a:spcBef>
                  <a:spcPts val="0"/>
                </a:spcBef>
                <a:spcAft>
                  <a:spcPts val="800"/>
                </a:spcAft>
                <a:buClr>
                  <a:schemeClr val="accent5"/>
                </a:buClr>
                <a:buFont typeface="Arial" charset="0"/>
                <a:buChar char="•"/>
                <a:tabLst/>
                <a:defRPr sz="2800" kern="1200" baseline="0">
                  <a:solidFill>
                    <a:schemeClr val="tx1"/>
                  </a:solidFill>
                  <a:latin typeface="+mn-lt"/>
                  <a:ea typeface="+mn-ea"/>
                  <a:cs typeface="Arial" panose="020B0604020202020204" pitchFamily="34" charset="0"/>
                </a:defRPr>
              </a:lvl4pPr>
              <a:lvl5pPr marL="460375" indent="-254000" algn="l" defTabSz="884964" rtl="0" eaLnBrk="1" latinLnBrk="0" hangingPunct="1">
                <a:lnSpc>
                  <a:spcPct val="100000"/>
                </a:lnSpc>
                <a:spcBef>
                  <a:spcPts val="0"/>
                </a:spcBef>
                <a:spcAft>
                  <a:spcPts val="800"/>
                </a:spcAft>
                <a:buClr>
                  <a:schemeClr val="accent5"/>
                </a:buClr>
                <a:buFont typeface="Arial" charset="0"/>
                <a:buChar char="•"/>
                <a:tabLst/>
                <a:defRPr sz="2400" kern="1200" baseline="0">
                  <a:solidFill>
                    <a:schemeClr val="tx2"/>
                  </a:solidFill>
                  <a:latin typeface="+mn-lt"/>
                  <a:ea typeface="+mn-ea"/>
                  <a:cs typeface="Arial" panose="020B0604020202020204" pitchFamily="34" charset="0"/>
                </a:defRPr>
              </a:lvl5pPr>
              <a:lvl6pPr marL="642938" indent="-242888" algn="l" defTabSz="884964" rtl="0" eaLnBrk="1" latinLnBrk="0" hangingPunct="1">
                <a:lnSpc>
                  <a:spcPct val="100000"/>
                </a:lnSpc>
                <a:spcBef>
                  <a:spcPts val="484"/>
                </a:spcBef>
                <a:buClr>
                  <a:schemeClr val="accent5"/>
                </a:buClr>
                <a:buFont typeface="Arial" charset="0"/>
                <a:buChar char="•"/>
                <a:tabLst/>
                <a:defRPr sz="2400" kern="1200">
                  <a:solidFill>
                    <a:schemeClr val="tx2"/>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a:lstStyle>
            <a:p>
              <a:pPr marL="0" marR="0" lvl="0" indent="0" algn="ctr" defTabSz="884964" rtl="0" eaLnBrk="1" fontAlgn="auto" latinLnBrk="0" hangingPunct="1">
                <a:lnSpc>
                  <a:spcPct val="100000"/>
                </a:lnSpc>
                <a:spcBef>
                  <a:spcPts val="1800"/>
                </a:spcBef>
                <a:spcAft>
                  <a:spcPts val="1200"/>
                </a:spcAft>
                <a:buClrTx/>
                <a:buSzTx/>
                <a:buFont typeface="Arial" panose="020B0604020202020204" pitchFamily="34" charset="0"/>
                <a:buNone/>
                <a:tabLst/>
                <a:defRPr/>
              </a:pPr>
              <a:r>
                <a:rPr kumimoji="0" lang="en-US" sz="3000" b="1" i="0" u="none" strike="noStrike" kern="1200" cap="none" spc="0" normalizeH="0" baseline="0" noProof="0" dirty="0" smtClean="0">
                  <a:ln>
                    <a:noFill/>
                  </a:ln>
                  <a:solidFill>
                    <a:srgbClr val="0E3837"/>
                  </a:solidFill>
                  <a:effectLst/>
                  <a:uLnTx/>
                  <a:uFillTx/>
                  <a:latin typeface="Georgia"/>
                  <a:ea typeface="+mn-ea"/>
                  <a:cs typeface="Arial" panose="020B0604020202020204" pitchFamily="34" charset="0"/>
                </a:rPr>
                <a:t>24</a:t>
              </a:r>
              <a:r>
                <a:rPr kumimoji="0" lang="en-US" sz="3000" b="1" i="0" u="none" strike="noStrike" kern="1200" cap="none" spc="0" normalizeH="0" baseline="30000" noProof="0" dirty="0">
                  <a:ln>
                    <a:noFill/>
                  </a:ln>
                  <a:solidFill>
                    <a:srgbClr val="0E3837"/>
                  </a:solidFill>
                  <a:effectLst/>
                  <a:uLnTx/>
                  <a:uFillTx/>
                  <a:latin typeface="Georgia"/>
                  <a:ea typeface="+mn-ea"/>
                  <a:cs typeface="Arial" panose="020B0604020202020204" pitchFamily="34" charset="0"/>
                </a:rPr>
                <a:t> %</a:t>
              </a:r>
              <a:endParaRPr kumimoji="0" lang="en-US" sz="3000" b="1" i="0" u="none" strike="noStrike" kern="1200" cap="none" spc="0" normalizeH="0" baseline="0" noProof="0" dirty="0">
                <a:ln>
                  <a:noFill/>
                </a:ln>
                <a:solidFill>
                  <a:srgbClr val="0E3837"/>
                </a:solidFill>
                <a:effectLst/>
                <a:uLnTx/>
                <a:uFillTx/>
                <a:latin typeface="Georgia"/>
                <a:ea typeface="+mn-ea"/>
                <a:cs typeface="Arial" panose="020B0604020202020204" pitchFamily="34" charset="0"/>
              </a:endParaRPr>
            </a:p>
          </p:txBody>
        </p:sp>
        <p:sp>
          <p:nvSpPr>
            <p:cNvPr id="22" name="Text Placeholder 3"/>
            <p:cNvSpPr txBox="1">
              <a:spLocks/>
            </p:cNvSpPr>
            <p:nvPr/>
          </p:nvSpPr>
          <p:spPr>
            <a:xfrm>
              <a:off x="5491499" y="4333484"/>
              <a:ext cx="1128695" cy="1126021"/>
            </a:xfrm>
            <a:prstGeom prst="rect">
              <a:avLst/>
            </a:prstGeom>
          </p:spPr>
          <p:txBody>
            <a:bodyPr anchor="ctr"/>
            <a:lstStyle>
              <a:lvl1pPr marL="0" indent="0" algn="l" defTabSz="884964" rtl="0" eaLnBrk="1" latinLnBrk="0" hangingPunct="1">
                <a:lnSpc>
                  <a:spcPct val="100000"/>
                </a:lnSpc>
                <a:spcBef>
                  <a:spcPts val="1800"/>
                </a:spcBef>
                <a:spcAft>
                  <a:spcPts val="1200"/>
                </a:spcAft>
                <a:buFont typeface="Arial" panose="020B0604020202020204" pitchFamily="34" charset="0"/>
                <a:buNone/>
                <a:defRPr sz="32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ct val="100000"/>
                </a:lnSpc>
                <a:spcBef>
                  <a:spcPts val="1200"/>
                </a:spcBef>
                <a:spcAft>
                  <a:spcPts val="200"/>
                </a:spcAft>
                <a:buFontTx/>
                <a:buNone/>
                <a:defRPr sz="2400" b="0" kern="1200" cap="all" spc="57" baseline="0">
                  <a:solidFill>
                    <a:schemeClr val="bg2">
                      <a:lumMod val="75000"/>
                    </a:schemeClr>
                  </a:solidFill>
                  <a:latin typeface="+mn-lt"/>
                  <a:ea typeface="+mn-ea"/>
                  <a:cs typeface="Arial" panose="020B0604020202020204" pitchFamily="34" charset="0"/>
                </a:defRPr>
              </a:lvl2pPr>
              <a:lvl3pPr marL="0" indent="0" algn="l" defTabSz="884964"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Arial" panose="020B0604020202020204" pitchFamily="34" charset="0"/>
                </a:defRPr>
              </a:lvl3pPr>
              <a:lvl4pPr marL="230188" indent="-230188" algn="l" defTabSz="884964" rtl="0" eaLnBrk="1" latinLnBrk="0" hangingPunct="1">
                <a:lnSpc>
                  <a:spcPct val="100000"/>
                </a:lnSpc>
                <a:spcBef>
                  <a:spcPts val="0"/>
                </a:spcBef>
                <a:spcAft>
                  <a:spcPts val="800"/>
                </a:spcAft>
                <a:buClr>
                  <a:schemeClr val="accent5"/>
                </a:buClr>
                <a:buFont typeface="Arial" charset="0"/>
                <a:buChar char="•"/>
                <a:tabLst/>
                <a:defRPr sz="2800" kern="1200" baseline="0">
                  <a:solidFill>
                    <a:schemeClr val="tx1"/>
                  </a:solidFill>
                  <a:latin typeface="+mn-lt"/>
                  <a:ea typeface="+mn-ea"/>
                  <a:cs typeface="Arial" panose="020B0604020202020204" pitchFamily="34" charset="0"/>
                </a:defRPr>
              </a:lvl4pPr>
              <a:lvl5pPr marL="460375" indent="-254000" algn="l" defTabSz="884964" rtl="0" eaLnBrk="1" latinLnBrk="0" hangingPunct="1">
                <a:lnSpc>
                  <a:spcPct val="100000"/>
                </a:lnSpc>
                <a:spcBef>
                  <a:spcPts val="0"/>
                </a:spcBef>
                <a:spcAft>
                  <a:spcPts val="800"/>
                </a:spcAft>
                <a:buClr>
                  <a:schemeClr val="accent5"/>
                </a:buClr>
                <a:buFont typeface="Arial" charset="0"/>
                <a:buChar char="•"/>
                <a:tabLst/>
                <a:defRPr sz="2400" kern="1200" baseline="0">
                  <a:solidFill>
                    <a:schemeClr val="tx2"/>
                  </a:solidFill>
                  <a:latin typeface="+mn-lt"/>
                  <a:ea typeface="+mn-ea"/>
                  <a:cs typeface="Arial" panose="020B0604020202020204" pitchFamily="34" charset="0"/>
                </a:defRPr>
              </a:lvl5pPr>
              <a:lvl6pPr marL="642938" indent="-242888" algn="l" defTabSz="884964" rtl="0" eaLnBrk="1" latinLnBrk="0" hangingPunct="1">
                <a:lnSpc>
                  <a:spcPct val="100000"/>
                </a:lnSpc>
                <a:spcBef>
                  <a:spcPts val="484"/>
                </a:spcBef>
                <a:buClr>
                  <a:schemeClr val="accent5"/>
                </a:buClr>
                <a:buFont typeface="Arial" charset="0"/>
                <a:buChar char="•"/>
                <a:tabLst/>
                <a:defRPr sz="2400" kern="1200">
                  <a:solidFill>
                    <a:schemeClr val="tx2"/>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a:lstStyle>
            <a:p>
              <a:pPr marL="0" marR="0" lvl="0" indent="0" algn="ctr" defTabSz="884964" rtl="0" eaLnBrk="1" fontAlgn="auto" latinLnBrk="0" hangingPunct="1">
                <a:lnSpc>
                  <a:spcPct val="100000"/>
                </a:lnSpc>
                <a:spcBef>
                  <a:spcPts val="1800"/>
                </a:spcBef>
                <a:spcAft>
                  <a:spcPts val="1200"/>
                </a:spcAft>
                <a:buClrTx/>
                <a:buSzTx/>
                <a:buFont typeface="Arial" panose="020B0604020202020204" pitchFamily="34" charset="0"/>
                <a:buNone/>
                <a:tabLst/>
                <a:defRPr/>
              </a:pPr>
              <a:r>
                <a:rPr kumimoji="0" lang="en-US" sz="3000" b="1" i="0" u="none" strike="noStrike" kern="1200" cap="none" spc="0" normalizeH="0" baseline="0" noProof="0" dirty="0" smtClean="0">
                  <a:ln>
                    <a:noFill/>
                  </a:ln>
                  <a:solidFill>
                    <a:srgbClr val="0E3837"/>
                  </a:solidFill>
                  <a:effectLst/>
                  <a:uLnTx/>
                  <a:uFillTx/>
                  <a:latin typeface="Georgia"/>
                  <a:ea typeface="+mn-ea"/>
                  <a:cs typeface="Arial" panose="020B0604020202020204" pitchFamily="34" charset="0"/>
                </a:rPr>
                <a:t>32</a:t>
              </a:r>
              <a:r>
                <a:rPr kumimoji="0" lang="en-US" sz="3000" b="1" i="0" u="none" strike="noStrike" kern="1200" cap="none" spc="0" normalizeH="0" baseline="30000" noProof="0" dirty="0">
                  <a:ln>
                    <a:noFill/>
                  </a:ln>
                  <a:solidFill>
                    <a:srgbClr val="0E3837"/>
                  </a:solidFill>
                  <a:effectLst/>
                  <a:uLnTx/>
                  <a:uFillTx/>
                  <a:latin typeface="Georgia"/>
                  <a:ea typeface="+mn-ea"/>
                  <a:cs typeface="Arial" panose="020B0604020202020204" pitchFamily="34" charset="0"/>
                </a:rPr>
                <a:t> %</a:t>
              </a:r>
              <a:endParaRPr kumimoji="0" lang="en-US" sz="3000" b="1" i="0" u="none" strike="noStrike" kern="1200" cap="none" spc="0" normalizeH="0" baseline="0" noProof="0" dirty="0">
                <a:ln>
                  <a:noFill/>
                </a:ln>
                <a:solidFill>
                  <a:srgbClr val="0E3837"/>
                </a:solidFill>
                <a:effectLst/>
                <a:uLnTx/>
                <a:uFillTx/>
                <a:latin typeface="Georgia"/>
                <a:ea typeface="+mn-ea"/>
                <a:cs typeface="Arial" panose="020B0604020202020204" pitchFamily="34" charset="0"/>
              </a:endParaRPr>
            </a:p>
          </p:txBody>
        </p:sp>
        <p:sp>
          <p:nvSpPr>
            <p:cNvPr id="23" name="Text Placeholder 3"/>
            <p:cNvSpPr txBox="1">
              <a:spLocks/>
            </p:cNvSpPr>
            <p:nvPr/>
          </p:nvSpPr>
          <p:spPr>
            <a:xfrm>
              <a:off x="7407549" y="4333484"/>
              <a:ext cx="1128695" cy="1126021"/>
            </a:xfrm>
            <a:prstGeom prst="rect">
              <a:avLst/>
            </a:prstGeom>
          </p:spPr>
          <p:txBody>
            <a:bodyPr anchor="ctr"/>
            <a:lstStyle>
              <a:lvl1pPr marL="0" indent="0" algn="l" defTabSz="884964" rtl="0" eaLnBrk="1" latinLnBrk="0" hangingPunct="1">
                <a:lnSpc>
                  <a:spcPct val="100000"/>
                </a:lnSpc>
                <a:spcBef>
                  <a:spcPts val="1800"/>
                </a:spcBef>
                <a:spcAft>
                  <a:spcPts val="1200"/>
                </a:spcAft>
                <a:buFont typeface="Arial" panose="020B0604020202020204" pitchFamily="34" charset="0"/>
                <a:buNone/>
                <a:defRPr sz="32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ct val="100000"/>
                </a:lnSpc>
                <a:spcBef>
                  <a:spcPts val="1200"/>
                </a:spcBef>
                <a:spcAft>
                  <a:spcPts val="200"/>
                </a:spcAft>
                <a:buFontTx/>
                <a:buNone/>
                <a:defRPr sz="2400" b="0" kern="1200" cap="all" spc="57" baseline="0">
                  <a:solidFill>
                    <a:schemeClr val="bg2">
                      <a:lumMod val="75000"/>
                    </a:schemeClr>
                  </a:solidFill>
                  <a:latin typeface="+mn-lt"/>
                  <a:ea typeface="+mn-ea"/>
                  <a:cs typeface="Arial" panose="020B0604020202020204" pitchFamily="34" charset="0"/>
                </a:defRPr>
              </a:lvl2pPr>
              <a:lvl3pPr marL="0" indent="0" algn="l" defTabSz="884964"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Arial" panose="020B0604020202020204" pitchFamily="34" charset="0"/>
                </a:defRPr>
              </a:lvl3pPr>
              <a:lvl4pPr marL="230188" indent="-230188" algn="l" defTabSz="884964" rtl="0" eaLnBrk="1" latinLnBrk="0" hangingPunct="1">
                <a:lnSpc>
                  <a:spcPct val="100000"/>
                </a:lnSpc>
                <a:spcBef>
                  <a:spcPts val="0"/>
                </a:spcBef>
                <a:spcAft>
                  <a:spcPts val="800"/>
                </a:spcAft>
                <a:buClr>
                  <a:schemeClr val="accent5"/>
                </a:buClr>
                <a:buFont typeface="Arial" charset="0"/>
                <a:buChar char="•"/>
                <a:tabLst/>
                <a:defRPr sz="2800" kern="1200" baseline="0">
                  <a:solidFill>
                    <a:schemeClr val="tx1"/>
                  </a:solidFill>
                  <a:latin typeface="+mn-lt"/>
                  <a:ea typeface="+mn-ea"/>
                  <a:cs typeface="Arial" panose="020B0604020202020204" pitchFamily="34" charset="0"/>
                </a:defRPr>
              </a:lvl4pPr>
              <a:lvl5pPr marL="460375" indent="-254000" algn="l" defTabSz="884964" rtl="0" eaLnBrk="1" latinLnBrk="0" hangingPunct="1">
                <a:lnSpc>
                  <a:spcPct val="100000"/>
                </a:lnSpc>
                <a:spcBef>
                  <a:spcPts val="0"/>
                </a:spcBef>
                <a:spcAft>
                  <a:spcPts val="800"/>
                </a:spcAft>
                <a:buClr>
                  <a:schemeClr val="accent5"/>
                </a:buClr>
                <a:buFont typeface="Arial" charset="0"/>
                <a:buChar char="•"/>
                <a:tabLst/>
                <a:defRPr sz="2400" kern="1200" baseline="0">
                  <a:solidFill>
                    <a:schemeClr val="tx2"/>
                  </a:solidFill>
                  <a:latin typeface="+mn-lt"/>
                  <a:ea typeface="+mn-ea"/>
                  <a:cs typeface="Arial" panose="020B0604020202020204" pitchFamily="34" charset="0"/>
                </a:defRPr>
              </a:lvl5pPr>
              <a:lvl6pPr marL="642938" indent="-242888" algn="l" defTabSz="884964" rtl="0" eaLnBrk="1" latinLnBrk="0" hangingPunct="1">
                <a:lnSpc>
                  <a:spcPct val="100000"/>
                </a:lnSpc>
                <a:spcBef>
                  <a:spcPts val="484"/>
                </a:spcBef>
                <a:buClr>
                  <a:schemeClr val="accent5"/>
                </a:buClr>
                <a:buFont typeface="Arial" charset="0"/>
                <a:buChar char="•"/>
                <a:tabLst/>
                <a:defRPr sz="2400" kern="1200">
                  <a:solidFill>
                    <a:schemeClr val="tx2"/>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a:lstStyle>
            <a:p>
              <a:pPr marL="0" marR="0" lvl="0" indent="0" algn="ctr" defTabSz="884964" rtl="0" eaLnBrk="1" fontAlgn="auto" latinLnBrk="0" hangingPunct="1">
                <a:lnSpc>
                  <a:spcPct val="100000"/>
                </a:lnSpc>
                <a:spcBef>
                  <a:spcPts val="1800"/>
                </a:spcBef>
                <a:spcAft>
                  <a:spcPts val="1200"/>
                </a:spcAft>
                <a:buClrTx/>
                <a:buSzTx/>
                <a:buFont typeface="Arial" panose="020B0604020202020204" pitchFamily="34" charset="0"/>
                <a:buNone/>
                <a:tabLst/>
                <a:defRPr/>
              </a:pPr>
              <a:r>
                <a:rPr kumimoji="0" lang="en-US" sz="3000" b="1" i="0" u="none" strike="noStrike" kern="1200" cap="none" spc="0" normalizeH="0" baseline="0" noProof="0" dirty="0" smtClean="0">
                  <a:ln>
                    <a:noFill/>
                  </a:ln>
                  <a:solidFill>
                    <a:srgbClr val="0E3837"/>
                  </a:solidFill>
                  <a:effectLst/>
                  <a:uLnTx/>
                  <a:uFillTx/>
                  <a:latin typeface="Georgia"/>
                  <a:ea typeface="+mn-ea"/>
                  <a:cs typeface="Arial" panose="020B0604020202020204" pitchFamily="34" charset="0"/>
                </a:rPr>
                <a:t>35</a:t>
              </a:r>
              <a:r>
                <a:rPr kumimoji="0" lang="en-US" sz="3000" b="1" i="0" u="none" strike="noStrike" kern="1200" cap="none" spc="0" normalizeH="0" baseline="30000" noProof="0" dirty="0">
                  <a:ln>
                    <a:noFill/>
                  </a:ln>
                  <a:solidFill>
                    <a:srgbClr val="0E3837"/>
                  </a:solidFill>
                  <a:effectLst/>
                  <a:uLnTx/>
                  <a:uFillTx/>
                  <a:latin typeface="Georgia"/>
                  <a:ea typeface="+mn-ea"/>
                  <a:cs typeface="Arial" panose="020B0604020202020204" pitchFamily="34" charset="0"/>
                </a:rPr>
                <a:t> %</a:t>
              </a:r>
              <a:endParaRPr kumimoji="0" lang="en-US" sz="3000" b="1" i="0" u="none" strike="noStrike" kern="1200" cap="none" spc="0" normalizeH="0" baseline="0" noProof="0" dirty="0">
                <a:ln>
                  <a:noFill/>
                </a:ln>
                <a:solidFill>
                  <a:srgbClr val="0E3837"/>
                </a:solidFill>
                <a:effectLst/>
                <a:uLnTx/>
                <a:uFillTx/>
                <a:latin typeface="Georgia"/>
                <a:ea typeface="+mn-ea"/>
                <a:cs typeface="Arial" panose="020B0604020202020204" pitchFamily="34" charset="0"/>
              </a:endParaRPr>
            </a:p>
          </p:txBody>
        </p:sp>
        <p:sp>
          <p:nvSpPr>
            <p:cNvPr id="24" name="Text Placeholder 3"/>
            <p:cNvSpPr txBox="1">
              <a:spLocks/>
            </p:cNvSpPr>
            <p:nvPr/>
          </p:nvSpPr>
          <p:spPr>
            <a:xfrm>
              <a:off x="9454566" y="4333484"/>
              <a:ext cx="1128695" cy="1126021"/>
            </a:xfrm>
            <a:prstGeom prst="rect">
              <a:avLst/>
            </a:prstGeom>
          </p:spPr>
          <p:txBody>
            <a:bodyPr anchor="ctr"/>
            <a:lstStyle>
              <a:lvl1pPr marL="0" indent="0" algn="l" defTabSz="884964" rtl="0" eaLnBrk="1" latinLnBrk="0" hangingPunct="1">
                <a:lnSpc>
                  <a:spcPct val="100000"/>
                </a:lnSpc>
                <a:spcBef>
                  <a:spcPts val="1800"/>
                </a:spcBef>
                <a:spcAft>
                  <a:spcPts val="1200"/>
                </a:spcAft>
                <a:buFont typeface="Arial" panose="020B0604020202020204" pitchFamily="34" charset="0"/>
                <a:buNone/>
                <a:defRPr sz="32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ct val="100000"/>
                </a:lnSpc>
                <a:spcBef>
                  <a:spcPts val="1200"/>
                </a:spcBef>
                <a:spcAft>
                  <a:spcPts val="200"/>
                </a:spcAft>
                <a:buFontTx/>
                <a:buNone/>
                <a:defRPr sz="2400" b="0" kern="1200" cap="all" spc="57" baseline="0">
                  <a:solidFill>
                    <a:schemeClr val="bg2">
                      <a:lumMod val="75000"/>
                    </a:schemeClr>
                  </a:solidFill>
                  <a:latin typeface="+mn-lt"/>
                  <a:ea typeface="+mn-ea"/>
                  <a:cs typeface="Arial" panose="020B0604020202020204" pitchFamily="34" charset="0"/>
                </a:defRPr>
              </a:lvl2pPr>
              <a:lvl3pPr marL="0" indent="0" algn="l" defTabSz="884964"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Arial" panose="020B0604020202020204" pitchFamily="34" charset="0"/>
                </a:defRPr>
              </a:lvl3pPr>
              <a:lvl4pPr marL="230188" indent="-230188" algn="l" defTabSz="884964" rtl="0" eaLnBrk="1" latinLnBrk="0" hangingPunct="1">
                <a:lnSpc>
                  <a:spcPct val="100000"/>
                </a:lnSpc>
                <a:spcBef>
                  <a:spcPts val="0"/>
                </a:spcBef>
                <a:spcAft>
                  <a:spcPts val="800"/>
                </a:spcAft>
                <a:buClr>
                  <a:schemeClr val="accent5"/>
                </a:buClr>
                <a:buFont typeface="Arial" charset="0"/>
                <a:buChar char="•"/>
                <a:tabLst/>
                <a:defRPr sz="2800" kern="1200" baseline="0">
                  <a:solidFill>
                    <a:schemeClr val="tx1"/>
                  </a:solidFill>
                  <a:latin typeface="+mn-lt"/>
                  <a:ea typeface="+mn-ea"/>
                  <a:cs typeface="Arial" panose="020B0604020202020204" pitchFamily="34" charset="0"/>
                </a:defRPr>
              </a:lvl4pPr>
              <a:lvl5pPr marL="460375" indent="-254000" algn="l" defTabSz="884964" rtl="0" eaLnBrk="1" latinLnBrk="0" hangingPunct="1">
                <a:lnSpc>
                  <a:spcPct val="100000"/>
                </a:lnSpc>
                <a:spcBef>
                  <a:spcPts val="0"/>
                </a:spcBef>
                <a:spcAft>
                  <a:spcPts val="800"/>
                </a:spcAft>
                <a:buClr>
                  <a:schemeClr val="accent5"/>
                </a:buClr>
                <a:buFont typeface="Arial" charset="0"/>
                <a:buChar char="•"/>
                <a:tabLst/>
                <a:defRPr sz="2400" kern="1200" baseline="0">
                  <a:solidFill>
                    <a:schemeClr val="tx2"/>
                  </a:solidFill>
                  <a:latin typeface="+mn-lt"/>
                  <a:ea typeface="+mn-ea"/>
                  <a:cs typeface="Arial" panose="020B0604020202020204" pitchFamily="34" charset="0"/>
                </a:defRPr>
              </a:lvl5pPr>
              <a:lvl6pPr marL="642938" indent="-242888" algn="l" defTabSz="884964" rtl="0" eaLnBrk="1" latinLnBrk="0" hangingPunct="1">
                <a:lnSpc>
                  <a:spcPct val="100000"/>
                </a:lnSpc>
                <a:spcBef>
                  <a:spcPts val="484"/>
                </a:spcBef>
                <a:buClr>
                  <a:schemeClr val="accent5"/>
                </a:buClr>
                <a:buFont typeface="Arial" charset="0"/>
                <a:buChar char="•"/>
                <a:tabLst/>
                <a:defRPr sz="2400" kern="1200">
                  <a:solidFill>
                    <a:schemeClr val="tx2"/>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a:lstStyle>
            <a:p>
              <a:pPr marL="0" marR="0" lvl="0" indent="0" algn="ctr" defTabSz="884964" rtl="0" eaLnBrk="1" fontAlgn="auto" latinLnBrk="0" hangingPunct="1">
                <a:lnSpc>
                  <a:spcPct val="100000"/>
                </a:lnSpc>
                <a:spcBef>
                  <a:spcPts val="1800"/>
                </a:spcBef>
                <a:spcAft>
                  <a:spcPts val="1200"/>
                </a:spcAft>
                <a:buClrTx/>
                <a:buSzTx/>
                <a:buFont typeface="Arial" panose="020B0604020202020204" pitchFamily="34" charset="0"/>
                <a:buNone/>
                <a:tabLst/>
                <a:defRPr/>
              </a:pPr>
              <a:r>
                <a:rPr kumimoji="0" lang="en-US" sz="3000" b="1" i="0" u="none" strike="noStrike" kern="1200" cap="none" spc="0" normalizeH="0" baseline="0" noProof="0" dirty="0" smtClean="0">
                  <a:ln>
                    <a:noFill/>
                  </a:ln>
                  <a:solidFill>
                    <a:srgbClr val="0E3837"/>
                  </a:solidFill>
                  <a:effectLst/>
                  <a:uLnTx/>
                  <a:uFillTx/>
                  <a:latin typeface="Georgia"/>
                  <a:ea typeface="+mn-ea"/>
                  <a:cs typeface="Arial" panose="020B0604020202020204" pitchFamily="34" charset="0"/>
                </a:rPr>
                <a:t>37</a:t>
              </a:r>
              <a:r>
                <a:rPr kumimoji="0" lang="en-US" sz="3000" b="1" i="0" u="none" strike="noStrike" kern="1200" cap="none" spc="0" normalizeH="0" baseline="30000" noProof="0" dirty="0">
                  <a:ln>
                    <a:noFill/>
                  </a:ln>
                  <a:solidFill>
                    <a:srgbClr val="0E3837"/>
                  </a:solidFill>
                  <a:effectLst/>
                  <a:uLnTx/>
                  <a:uFillTx/>
                  <a:latin typeface="Georgia"/>
                  <a:ea typeface="+mn-ea"/>
                  <a:cs typeface="Arial" panose="020B0604020202020204" pitchFamily="34" charset="0"/>
                </a:rPr>
                <a:t> %</a:t>
              </a:r>
              <a:endParaRPr kumimoji="0" lang="en-US" sz="3000" b="1" i="0" u="none" strike="noStrike" kern="1200" cap="none" spc="0" normalizeH="0" baseline="0" noProof="0" dirty="0">
                <a:ln>
                  <a:noFill/>
                </a:ln>
                <a:solidFill>
                  <a:srgbClr val="0E3837"/>
                </a:solidFill>
                <a:effectLst/>
                <a:uLnTx/>
                <a:uFillTx/>
                <a:latin typeface="Georgia"/>
                <a:ea typeface="+mn-ea"/>
                <a:cs typeface="Arial" panose="020B0604020202020204" pitchFamily="34" charset="0"/>
              </a:endParaRPr>
            </a:p>
          </p:txBody>
        </p:sp>
        <p:sp>
          <p:nvSpPr>
            <p:cNvPr id="33" name="Text Placeholder 3"/>
            <p:cNvSpPr txBox="1">
              <a:spLocks/>
            </p:cNvSpPr>
            <p:nvPr/>
          </p:nvSpPr>
          <p:spPr>
            <a:xfrm rot="16200000">
              <a:off x="698808" y="4703549"/>
              <a:ext cx="1126022" cy="385892"/>
            </a:xfrm>
            <a:prstGeom prst="rect">
              <a:avLst/>
            </a:prstGeom>
          </p:spPr>
          <p:txBody>
            <a:bodyPr anchor="ctr"/>
            <a:lstStyle>
              <a:lvl1pPr marL="0" indent="0" algn="l" defTabSz="884964" rtl="0" eaLnBrk="1" latinLnBrk="0" hangingPunct="1">
                <a:lnSpc>
                  <a:spcPct val="100000"/>
                </a:lnSpc>
                <a:spcBef>
                  <a:spcPts val="1800"/>
                </a:spcBef>
                <a:spcAft>
                  <a:spcPts val="1200"/>
                </a:spcAft>
                <a:buFont typeface="Arial" panose="020B0604020202020204" pitchFamily="34" charset="0"/>
                <a:buNone/>
                <a:defRPr sz="32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ct val="100000"/>
                </a:lnSpc>
                <a:spcBef>
                  <a:spcPts val="1200"/>
                </a:spcBef>
                <a:spcAft>
                  <a:spcPts val="200"/>
                </a:spcAft>
                <a:buFontTx/>
                <a:buNone/>
                <a:defRPr sz="2400" b="0" kern="1200" cap="all" spc="57" baseline="0">
                  <a:solidFill>
                    <a:schemeClr val="bg2">
                      <a:lumMod val="75000"/>
                    </a:schemeClr>
                  </a:solidFill>
                  <a:latin typeface="+mn-lt"/>
                  <a:ea typeface="+mn-ea"/>
                  <a:cs typeface="Arial" panose="020B0604020202020204" pitchFamily="34" charset="0"/>
                </a:defRPr>
              </a:lvl2pPr>
              <a:lvl3pPr marL="0" indent="0" algn="l" defTabSz="884964"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Arial" panose="020B0604020202020204" pitchFamily="34" charset="0"/>
                </a:defRPr>
              </a:lvl3pPr>
              <a:lvl4pPr marL="230188" indent="-230188" algn="l" defTabSz="884964" rtl="0" eaLnBrk="1" latinLnBrk="0" hangingPunct="1">
                <a:lnSpc>
                  <a:spcPct val="100000"/>
                </a:lnSpc>
                <a:spcBef>
                  <a:spcPts val="0"/>
                </a:spcBef>
                <a:spcAft>
                  <a:spcPts val="800"/>
                </a:spcAft>
                <a:buClr>
                  <a:schemeClr val="accent5"/>
                </a:buClr>
                <a:buFont typeface="Arial" charset="0"/>
                <a:buChar char="•"/>
                <a:tabLst/>
                <a:defRPr sz="2800" kern="1200" baseline="0">
                  <a:solidFill>
                    <a:schemeClr val="tx1"/>
                  </a:solidFill>
                  <a:latin typeface="+mn-lt"/>
                  <a:ea typeface="+mn-ea"/>
                  <a:cs typeface="Arial" panose="020B0604020202020204" pitchFamily="34" charset="0"/>
                </a:defRPr>
              </a:lvl4pPr>
              <a:lvl5pPr marL="460375" indent="-254000" algn="l" defTabSz="884964" rtl="0" eaLnBrk="1" latinLnBrk="0" hangingPunct="1">
                <a:lnSpc>
                  <a:spcPct val="100000"/>
                </a:lnSpc>
                <a:spcBef>
                  <a:spcPts val="0"/>
                </a:spcBef>
                <a:spcAft>
                  <a:spcPts val="800"/>
                </a:spcAft>
                <a:buClr>
                  <a:schemeClr val="accent5"/>
                </a:buClr>
                <a:buFont typeface="Arial" charset="0"/>
                <a:buChar char="•"/>
                <a:tabLst/>
                <a:defRPr sz="2400" kern="1200" baseline="0">
                  <a:solidFill>
                    <a:schemeClr val="tx2"/>
                  </a:solidFill>
                  <a:latin typeface="+mn-lt"/>
                  <a:ea typeface="+mn-ea"/>
                  <a:cs typeface="Arial" panose="020B0604020202020204" pitchFamily="34" charset="0"/>
                </a:defRPr>
              </a:lvl5pPr>
              <a:lvl6pPr marL="642938" indent="-242888" algn="l" defTabSz="884964" rtl="0" eaLnBrk="1" latinLnBrk="0" hangingPunct="1">
                <a:lnSpc>
                  <a:spcPct val="100000"/>
                </a:lnSpc>
                <a:spcBef>
                  <a:spcPts val="484"/>
                </a:spcBef>
                <a:buClr>
                  <a:schemeClr val="accent5"/>
                </a:buClr>
                <a:buFont typeface="Arial" charset="0"/>
                <a:buChar char="•"/>
                <a:tabLst/>
                <a:defRPr sz="2400" kern="1200">
                  <a:solidFill>
                    <a:schemeClr val="tx2"/>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a:lstStyle>
            <a:p>
              <a:pPr marL="0" marR="0" lvl="0" indent="0" algn="ctr" defTabSz="884964" rtl="0" eaLnBrk="1" fontAlgn="auto" latinLnBrk="0" hangingPunct="1">
                <a:lnSpc>
                  <a:spcPct val="100000"/>
                </a:lnSpc>
                <a:spcBef>
                  <a:spcPts val="1800"/>
                </a:spcBef>
                <a:spcAft>
                  <a:spcPts val="120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0E3837"/>
                  </a:solidFill>
                  <a:effectLst/>
                  <a:uLnTx/>
                  <a:uFillTx/>
                  <a:latin typeface="Georgia"/>
                  <a:ea typeface="+mn-ea"/>
                  <a:cs typeface="Arial" panose="020B0604020202020204" pitchFamily="34" charset="0"/>
                </a:rPr>
                <a:t>10</a:t>
              </a:r>
              <a:r>
                <a:rPr kumimoji="0" lang="en-US" sz="2400" b="1" i="0" u="none" strike="noStrike" kern="1200" cap="none" spc="0" normalizeH="0" baseline="30000" noProof="0" dirty="0">
                  <a:ln>
                    <a:noFill/>
                  </a:ln>
                  <a:solidFill>
                    <a:srgbClr val="0E3837"/>
                  </a:solidFill>
                  <a:effectLst/>
                  <a:uLnTx/>
                  <a:uFillTx/>
                  <a:latin typeface="Georgia"/>
                  <a:ea typeface="+mn-ea"/>
                  <a:cs typeface="Arial" panose="020B0604020202020204" pitchFamily="34" charset="0"/>
                </a:rPr>
                <a:t>%</a:t>
              </a:r>
            </a:p>
          </p:txBody>
        </p:sp>
      </p:grpSp>
      <p:grpSp>
        <p:nvGrpSpPr>
          <p:cNvPr id="7" name="Group 6"/>
          <p:cNvGrpSpPr/>
          <p:nvPr/>
        </p:nvGrpSpPr>
        <p:grpSpPr>
          <a:xfrm>
            <a:off x="1068875" y="2574235"/>
            <a:ext cx="9012474" cy="1176271"/>
            <a:chOff x="1068875" y="2554941"/>
            <a:chExt cx="9012474" cy="1195565"/>
          </a:xfrm>
        </p:grpSpPr>
        <p:sp>
          <p:nvSpPr>
            <p:cNvPr id="25" name="Text Placeholder 3"/>
            <p:cNvSpPr txBox="1">
              <a:spLocks/>
            </p:cNvSpPr>
            <p:nvPr/>
          </p:nvSpPr>
          <p:spPr>
            <a:xfrm>
              <a:off x="8666420" y="2554941"/>
              <a:ext cx="1414929" cy="1195563"/>
            </a:xfrm>
            <a:prstGeom prst="rect">
              <a:avLst/>
            </a:prstGeom>
          </p:spPr>
          <p:txBody>
            <a:bodyPr anchor="ctr"/>
            <a:lstStyle>
              <a:lvl1pPr marL="0" indent="0" algn="l" defTabSz="884964" rtl="0" eaLnBrk="1" latinLnBrk="0" hangingPunct="1">
                <a:lnSpc>
                  <a:spcPct val="100000"/>
                </a:lnSpc>
                <a:spcBef>
                  <a:spcPts val="1800"/>
                </a:spcBef>
                <a:spcAft>
                  <a:spcPts val="1200"/>
                </a:spcAft>
                <a:buFont typeface="Arial" panose="020B0604020202020204" pitchFamily="34" charset="0"/>
                <a:buNone/>
                <a:defRPr sz="32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ct val="100000"/>
                </a:lnSpc>
                <a:spcBef>
                  <a:spcPts val="1200"/>
                </a:spcBef>
                <a:spcAft>
                  <a:spcPts val="200"/>
                </a:spcAft>
                <a:buFontTx/>
                <a:buNone/>
                <a:defRPr sz="2400" b="0" kern="1200" cap="all" spc="57" baseline="0">
                  <a:solidFill>
                    <a:schemeClr val="bg2">
                      <a:lumMod val="75000"/>
                    </a:schemeClr>
                  </a:solidFill>
                  <a:latin typeface="+mn-lt"/>
                  <a:ea typeface="+mn-ea"/>
                  <a:cs typeface="Arial" panose="020B0604020202020204" pitchFamily="34" charset="0"/>
                </a:defRPr>
              </a:lvl2pPr>
              <a:lvl3pPr marL="0" indent="0" algn="l" defTabSz="884964"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Arial" panose="020B0604020202020204" pitchFamily="34" charset="0"/>
                </a:defRPr>
              </a:lvl3pPr>
              <a:lvl4pPr marL="230188" indent="-230188" algn="l" defTabSz="884964" rtl="0" eaLnBrk="1" latinLnBrk="0" hangingPunct="1">
                <a:lnSpc>
                  <a:spcPct val="100000"/>
                </a:lnSpc>
                <a:spcBef>
                  <a:spcPts val="0"/>
                </a:spcBef>
                <a:spcAft>
                  <a:spcPts val="800"/>
                </a:spcAft>
                <a:buClr>
                  <a:schemeClr val="accent5"/>
                </a:buClr>
                <a:buFont typeface="Arial" charset="0"/>
                <a:buChar char="•"/>
                <a:tabLst/>
                <a:defRPr sz="2800" kern="1200" baseline="0">
                  <a:solidFill>
                    <a:schemeClr val="tx1"/>
                  </a:solidFill>
                  <a:latin typeface="+mn-lt"/>
                  <a:ea typeface="+mn-ea"/>
                  <a:cs typeface="Arial" panose="020B0604020202020204" pitchFamily="34" charset="0"/>
                </a:defRPr>
              </a:lvl4pPr>
              <a:lvl5pPr marL="460375" indent="-254000" algn="l" defTabSz="884964" rtl="0" eaLnBrk="1" latinLnBrk="0" hangingPunct="1">
                <a:lnSpc>
                  <a:spcPct val="100000"/>
                </a:lnSpc>
                <a:spcBef>
                  <a:spcPts val="0"/>
                </a:spcBef>
                <a:spcAft>
                  <a:spcPts val="800"/>
                </a:spcAft>
                <a:buClr>
                  <a:schemeClr val="accent5"/>
                </a:buClr>
                <a:buFont typeface="Arial" charset="0"/>
                <a:buChar char="•"/>
                <a:tabLst/>
                <a:defRPr sz="2400" kern="1200" baseline="0">
                  <a:solidFill>
                    <a:schemeClr val="tx2"/>
                  </a:solidFill>
                  <a:latin typeface="+mn-lt"/>
                  <a:ea typeface="+mn-ea"/>
                  <a:cs typeface="Arial" panose="020B0604020202020204" pitchFamily="34" charset="0"/>
                </a:defRPr>
              </a:lvl5pPr>
              <a:lvl6pPr marL="642938" indent="-242888" algn="l" defTabSz="884964" rtl="0" eaLnBrk="1" latinLnBrk="0" hangingPunct="1">
                <a:lnSpc>
                  <a:spcPct val="100000"/>
                </a:lnSpc>
                <a:spcBef>
                  <a:spcPts val="484"/>
                </a:spcBef>
                <a:buClr>
                  <a:schemeClr val="accent5"/>
                </a:buClr>
                <a:buFont typeface="Arial" charset="0"/>
                <a:buChar char="•"/>
                <a:tabLst/>
                <a:defRPr sz="2400" kern="1200">
                  <a:solidFill>
                    <a:schemeClr val="tx2"/>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a:lstStyle>
            <a:p>
              <a:pPr marL="0" marR="0" lvl="0" indent="0" algn="ctr" defTabSz="884964" rtl="0" eaLnBrk="1" fontAlgn="auto" latinLnBrk="0" hangingPunct="1">
                <a:lnSpc>
                  <a:spcPct val="100000"/>
                </a:lnSpc>
                <a:spcBef>
                  <a:spcPts val="180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0E3837"/>
                  </a:solidFill>
                  <a:effectLst/>
                  <a:uLnTx/>
                  <a:uFillTx/>
                  <a:latin typeface="Georgia"/>
                  <a:ea typeface="+mn-ea"/>
                  <a:cs typeface="Arial" panose="020B0604020202020204" pitchFamily="34" charset="0"/>
                </a:rPr>
                <a:t>39.6</a:t>
              </a:r>
              <a:r>
                <a:rPr kumimoji="0" lang="en-US" sz="2800" b="1" i="0" u="none" strike="noStrike" kern="1200" cap="none" spc="0" normalizeH="0" baseline="30000" noProof="0" dirty="0">
                  <a:ln>
                    <a:noFill/>
                  </a:ln>
                  <a:solidFill>
                    <a:srgbClr val="0E3837"/>
                  </a:solidFill>
                  <a:effectLst/>
                  <a:uLnTx/>
                  <a:uFillTx/>
                  <a:latin typeface="Georgia"/>
                  <a:ea typeface="+mn-ea"/>
                  <a:cs typeface="Arial" panose="020B0604020202020204" pitchFamily="34" charset="0"/>
                </a:rPr>
                <a:t> %</a:t>
              </a:r>
              <a:endParaRPr kumimoji="0" lang="en-US" sz="2800" b="1" i="0" u="none" strike="noStrike" kern="1200" cap="none" spc="0" normalizeH="0" baseline="0" noProof="0" dirty="0">
                <a:ln>
                  <a:noFill/>
                </a:ln>
                <a:solidFill>
                  <a:srgbClr val="0E3837"/>
                </a:solidFill>
                <a:effectLst/>
                <a:uLnTx/>
                <a:uFillTx/>
                <a:latin typeface="Georgia"/>
                <a:ea typeface="+mn-ea"/>
                <a:cs typeface="Arial" panose="020B0604020202020204" pitchFamily="34" charset="0"/>
              </a:endParaRPr>
            </a:p>
          </p:txBody>
        </p:sp>
        <p:sp>
          <p:nvSpPr>
            <p:cNvPr id="26" name="Text Placeholder 3"/>
            <p:cNvSpPr txBox="1">
              <a:spLocks/>
            </p:cNvSpPr>
            <p:nvPr/>
          </p:nvSpPr>
          <p:spPr>
            <a:xfrm>
              <a:off x="6759006" y="2554941"/>
              <a:ext cx="1019907" cy="1195563"/>
            </a:xfrm>
            <a:prstGeom prst="rect">
              <a:avLst/>
            </a:prstGeom>
          </p:spPr>
          <p:txBody>
            <a:bodyPr anchor="ctr"/>
            <a:lstStyle>
              <a:lvl1pPr marL="0" indent="0" algn="l" defTabSz="884964" rtl="0" eaLnBrk="1" latinLnBrk="0" hangingPunct="1">
                <a:lnSpc>
                  <a:spcPct val="100000"/>
                </a:lnSpc>
                <a:spcBef>
                  <a:spcPts val="1800"/>
                </a:spcBef>
                <a:spcAft>
                  <a:spcPts val="1200"/>
                </a:spcAft>
                <a:buFont typeface="Arial" panose="020B0604020202020204" pitchFamily="34" charset="0"/>
                <a:buNone/>
                <a:defRPr sz="32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ct val="100000"/>
                </a:lnSpc>
                <a:spcBef>
                  <a:spcPts val="1200"/>
                </a:spcBef>
                <a:spcAft>
                  <a:spcPts val="200"/>
                </a:spcAft>
                <a:buFontTx/>
                <a:buNone/>
                <a:defRPr sz="2400" b="0" kern="1200" cap="all" spc="57" baseline="0">
                  <a:solidFill>
                    <a:schemeClr val="bg2">
                      <a:lumMod val="75000"/>
                    </a:schemeClr>
                  </a:solidFill>
                  <a:latin typeface="+mn-lt"/>
                  <a:ea typeface="+mn-ea"/>
                  <a:cs typeface="Arial" panose="020B0604020202020204" pitchFamily="34" charset="0"/>
                </a:defRPr>
              </a:lvl2pPr>
              <a:lvl3pPr marL="0" indent="0" algn="l" defTabSz="884964"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Arial" panose="020B0604020202020204" pitchFamily="34" charset="0"/>
                </a:defRPr>
              </a:lvl3pPr>
              <a:lvl4pPr marL="230188" indent="-230188" algn="l" defTabSz="884964" rtl="0" eaLnBrk="1" latinLnBrk="0" hangingPunct="1">
                <a:lnSpc>
                  <a:spcPct val="100000"/>
                </a:lnSpc>
                <a:spcBef>
                  <a:spcPts val="0"/>
                </a:spcBef>
                <a:spcAft>
                  <a:spcPts val="800"/>
                </a:spcAft>
                <a:buClr>
                  <a:schemeClr val="accent5"/>
                </a:buClr>
                <a:buFont typeface="Arial" charset="0"/>
                <a:buChar char="•"/>
                <a:tabLst/>
                <a:defRPr sz="2800" kern="1200" baseline="0">
                  <a:solidFill>
                    <a:schemeClr val="tx1"/>
                  </a:solidFill>
                  <a:latin typeface="+mn-lt"/>
                  <a:ea typeface="+mn-ea"/>
                  <a:cs typeface="Arial" panose="020B0604020202020204" pitchFamily="34" charset="0"/>
                </a:defRPr>
              </a:lvl4pPr>
              <a:lvl5pPr marL="460375" indent="-254000" algn="l" defTabSz="884964" rtl="0" eaLnBrk="1" latinLnBrk="0" hangingPunct="1">
                <a:lnSpc>
                  <a:spcPct val="100000"/>
                </a:lnSpc>
                <a:spcBef>
                  <a:spcPts val="0"/>
                </a:spcBef>
                <a:spcAft>
                  <a:spcPts val="800"/>
                </a:spcAft>
                <a:buClr>
                  <a:schemeClr val="accent5"/>
                </a:buClr>
                <a:buFont typeface="Arial" charset="0"/>
                <a:buChar char="•"/>
                <a:tabLst/>
                <a:defRPr sz="2400" kern="1200" baseline="0">
                  <a:solidFill>
                    <a:schemeClr val="tx2"/>
                  </a:solidFill>
                  <a:latin typeface="+mn-lt"/>
                  <a:ea typeface="+mn-ea"/>
                  <a:cs typeface="Arial" panose="020B0604020202020204" pitchFamily="34" charset="0"/>
                </a:defRPr>
              </a:lvl5pPr>
              <a:lvl6pPr marL="642938" indent="-242888" algn="l" defTabSz="884964" rtl="0" eaLnBrk="1" latinLnBrk="0" hangingPunct="1">
                <a:lnSpc>
                  <a:spcPct val="100000"/>
                </a:lnSpc>
                <a:spcBef>
                  <a:spcPts val="484"/>
                </a:spcBef>
                <a:buClr>
                  <a:schemeClr val="accent5"/>
                </a:buClr>
                <a:buFont typeface="Arial" charset="0"/>
                <a:buChar char="•"/>
                <a:tabLst/>
                <a:defRPr sz="2400" kern="1200">
                  <a:solidFill>
                    <a:schemeClr val="tx2"/>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a:lstStyle>
            <a:p>
              <a:pPr marL="0" marR="0" lvl="0" indent="0" algn="ctr" defTabSz="884964" rtl="0" eaLnBrk="1" fontAlgn="auto" latinLnBrk="0" hangingPunct="1">
                <a:lnSpc>
                  <a:spcPct val="100000"/>
                </a:lnSpc>
                <a:spcBef>
                  <a:spcPts val="180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0E3837"/>
                  </a:solidFill>
                  <a:effectLst/>
                  <a:uLnTx/>
                  <a:uFillTx/>
                  <a:latin typeface="Georgia"/>
                  <a:ea typeface="+mn-ea"/>
                  <a:cs typeface="Arial" panose="020B0604020202020204" pitchFamily="34" charset="0"/>
                </a:rPr>
                <a:t>35</a:t>
              </a:r>
              <a:r>
                <a:rPr kumimoji="0" lang="en-US" sz="2800" b="1" i="0" u="none" strike="noStrike" kern="1200" cap="none" spc="0" normalizeH="0" baseline="30000" noProof="0" dirty="0">
                  <a:ln>
                    <a:noFill/>
                  </a:ln>
                  <a:solidFill>
                    <a:srgbClr val="0E3837"/>
                  </a:solidFill>
                  <a:effectLst/>
                  <a:uLnTx/>
                  <a:uFillTx/>
                  <a:latin typeface="Georgia"/>
                  <a:ea typeface="+mn-ea"/>
                  <a:cs typeface="Arial" panose="020B0604020202020204" pitchFamily="34" charset="0"/>
                </a:rPr>
                <a:t> %</a:t>
              </a:r>
              <a:endParaRPr kumimoji="0" lang="en-US" sz="2800" b="1" i="0" u="none" strike="noStrike" kern="1200" cap="none" spc="0" normalizeH="0" baseline="0" noProof="0" dirty="0">
                <a:ln>
                  <a:noFill/>
                </a:ln>
                <a:solidFill>
                  <a:srgbClr val="0E3837"/>
                </a:solidFill>
                <a:effectLst/>
                <a:uLnTx/>
                <a:uFillTx/>
                <a:latin typeface="Georgia"/>
                <a:ea typeface="+mn-ea"/>
                <a:cs typeface="Arial" panose="020B0604020202020204" pitchFamily="34" charset="0"/>
              </a:endParaRPr>
            </a:p>
          </p:txBody>
        </p:sp>
        <p:sp>
          <p:nvSpPr>
            <p:cNvPr id="27" name="Text Placeholder 3"/>
            <p:cNvSpPr txBox="1">
              <a:spLocks/>
            </p:cNvSpPr>
            <p:nvPr/>
          </p:nvSpPr>
          <p:spPr>
            <a:xfrm>
              <a:off x="4869590" y="2554941"/>
              <a:ext cx="1019907" cy="1195563"/>
            </a:xfrm>
            <a:prstGeom prst="rect">
              <a:avLst/>
            </a:prstGeom>
          </p:spPr>
          <p:txBody>
            <a:bodyPr anchor="ctr"/>
            <a:lstStyle>
              <a:lvl1pPr marL="0" indent="0" algn="l" defTabSz="884964" rtl="0" eaLnBrk="1" latinLnBrk="0" hangingPunct="1">
                <a:lnSpc>
                  <a:spcPct val="100000"/>
                </a:lnSpc>
                <a:spcBef>
                  <a:spcPts val="1800"/>
                </a:spcBef>
                <a:spcAft>
                  <a:spcPts val="1200"/>
                </a:spcAft>
                <a:buFont typeface="Arial" panose="020B0604020202020204" pitchFamily="34" charset="0"/>
                <a:buNone/>
                <a:defRPr sz="32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ct val="100000"/>
                </a:lnSpc>
                <a:spcBef>
                  <a:spcPts val="1200"/>
                </a:spcBef>
                <a:spcAft>
                  <a:spcPts val="200"/>
                </a:spcAft>
                <a:buFontTx/>
                <a:buNone/>
                <a:defRPr sz="2400" b="0" kern="1200" cap="all" spc="57" baseline="0">
                  <a:solidFill>
                    <a:schemeClr val="bg2">
                      <a:lumMod val="75000"/>
                    </a:schemeClr>
                  </a:solidFill>
                  <a:latin typeface="+mn-lt"/>
                  <a:ea typeface="+mn-ea"/>
                  <a:cs typeface="Arial" panose="020B0604020202020204" pitchFamily="34" charset="0"/>
                </a:defRPr>
              </a:lvl2pPr>
              <a:lvl3pPr marL="0" indent="0" algn="l" defTabSz="884964"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Arial" panose="020B0604020202020204" pitchFamily="34" charset="0"/>
                </a:defRPr>
              </a:lvl3pPr>
              <a:lvl4pPr marL="230188" indent="-230188" algn="l" defTabSz="884964" rtl="0" eaLnBrk="1" latinLnBrk="0" hangingPunct="1">
                <a:lnSpc>
                  <a:spcPct val="100000"/>
                </a:lnSpc>
                <a:spcBef>
                  <a:spcPts val="0"/>
                </a:spcBef>
                <a:spcAft>
                  <a:spcPts val="800"/>
                </a:spcAft>
                <a:buClr>
                  <a:schemeClr val="accent5"/>
                </a:buClr>
                <a:buFont typeface="Arial" charset="0"/>
                <a:buChar char="•"/>
                <a:tabLst/>
                <a:defRPr sz="2800" kern="1200" baseline="0">
                  <a:solidFill>
                    <a:schemeClr val="tx1"/>
                  </a:solidFill>
                  <a:latin typeface="+mn-lt"/>
                  <a:ea typeface="+mn-ea"/>
                  <a:cs typeface="Arial" panose="020B0604020202020204" pitchFamily="34" charset="0"/>
                </a:defRPr>
              </a:lvl4pPr>
              <a:lvl5pPr marL="460375" indent="-254000" algn="l" defTabSz="884964" rtl="0" eaLnBrk="1" latinLnBrk="0" hangingPunct="1">
                <a:lnSpc>
                  <a:spcPct val="100000"/>
                </a:lnSpc>
                <a:spcBef>
                  <a:spcPts val="0"/>
                </a:spcBef>
                <a:spcAft>
                  <a:spcPts val="800"/>
                </a:spcAft>
                <a:buClr>
                  <a:schemeClr val="accent5"/>
                </a:buClr>
                <a:buFont typeface="Arial" charset="0"/>
                <a:buChar char="•"/>
                <a:tabLst/>
                <a:defRPr sz="2400" kern="1200" baseline="0">
                  <a:solidFill>
                    <a:schemeClr val="tx2"/>
                  </a:solidFill>
                  <a:latin typeface="+mn-lt"/>
                  <a:ea typeface="+mn-ea"/>
                  <a:cs typeface="Arial" panose="020B0604020202020204" pitchFamily="34" charset="0"/>
                </a:defRPr>
              </a:lvl5pPr>
              <a:lvl6pPr marL="642938" indent="-242888" algn="l" defTabSz="884964" rtl="0" eaLnBrk="1" latinLnBrk="0" hangingPunct="1">
                <a:lnSpc>
                  <a:spcPct val="100000"/>
                </a:lnSpc>
                <a:spcBef>
                  <a:spcPts val="484"/>
                </a:spcBef>
                <a:buClr>
                  <a:schemeClr val="accent5"/>
                </a:buClr>
                <a:buFont typeface="Arial" charset="0"/>
                <a:buChar char="•"/>
                <a:tabLst/>
                <a:defRPr sz="2400" kern="1200">
                  <a:solidFill>
                    <a:schemeClr val="tx2"/>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a:lstStyle>
            <a:p>
              <a:pPr marL="0" marR="0" lvl="0" indent="0" algn="ctr" defTabSz="884964" rtl="0" eaLnBrk="1" fontAlgn="auto" latinLnBrk="0" hangingPunct="1">
                <a:lnSpc>
                  <a:spcPct val="100000"/>
                </a:lnSpc>
                <a:spcBef>
                  <a:spcPts val="180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0E3837"/>
                  </a:solidFill>
                  <a:effectLst/>
                  <a:uLnTx/>
                  <a:uFillTx/>
                  <a:latin typeface="Georgia"/>
                  <a:ea typeface="+mn-ea"/>
                  <a:cs typeface="Arial" panose="020B0604020202020204" pitchFamily="34" charset="0"/>
                </a:rPr>
                <a:t>33</a:t>
              </a:r>
              <a:r>
                <a:rPr kumimoji="0" lang="en-US" sz="2800" b="1" i="0" u="none" strike="noStrike" kern="1200" cap="none" spc="0" normalizeH="0" baseline="30000" noProof="0" dirty="0">
                  <a:ln>
                    <a:noFill/>
                  </a:ln>
                  <a:solidFill>
                    <a:srgbClr val="0E3837"/>
                  </a:solidFill>
                  <a:effectLst/>
                  <a:uLnTx/>
                  <a:uFillTx/>
                  <a:latin typeface="Georgia"/>
                  <a:ea typeface="+mn-ea"/>
                  <a:cs typeface="Arial" panose="020B0604020202020204" pitchFamily="34" charset="0"/>
                </a:rPr>
                <a:t> %</a:t>
              </a:r>
              <a:endParaRPr kumimoji="0" lang="en-US" sz="2800" b="1" i="0" u="none" strike="noStrike" kern="1200" cap="none" spc="0" normalizeH="0" baseline="0" noProof="0" dirty="0">
                <a:ln>
                  <a:noFill/>
                </a:ln>
                <a:solidFill>
                  <a:srgbClr val="0E3837"/>
                </a:solidFill>
                <a:effectLst/>
                <a:uLnTx/>
                <a:uFillTx/>
                <a:latin typeface="Georgia"/>
                <a:ea typeface="+mn-ea"/>
                <a:cs typeface="Arial" panose="020B0604020202020204" pitchFamily="34" charset="0"/>
              </a:endParaRPr>
            </a:p>
          </p:txBody>
        </p:sp>
        <p:sp>
          <p:nvSpPr>
            <p:cNvPr id="28" name="Text Placeholder 3"/>
            <p:cNvSpPr txBox="1">
              <a:spLocks/>
            </p:cNvSpPr>
            <p:nvPr/>
          </p:nvSpPr>
          <p:spPr>
            <a:xfrm>
              <a:off x="3301662" y="2554941"/>
              <a:ext cx="1019907" cy="1195563"/>
            </a:xfrm>
            <a:prstGeom prst="rect">
              <a:avLst/>
            </a:prstGeom>
          </p:spPr>
          <p:txBody>
            <a:bodyPr anchor="ctr"/>
            <a:lstStyle>
              <a:lvl1pPr marL="0" indent="0" algn="l" defTabSz="884964" rtl="0" eaLnBrk="1" latinLnBrk="0" hangingPunct="1">
                <a:lnSpc>
                  <a:spcPct val="100000"/>
                </a:lnSpc>
                <a:spcBef>
                  <a:spcPts val="1800"/>
                </a:spcBef>
                <a:spcAft>
                  <a:spcPts val="1200"/>
                </a:spcAft>
                <a:buFont typeface="Arial" panose="020B0604020202020204" pitchFamily="34" charset="0"/>
                <a:buNone/>
                <a:defRPr sz="32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ct val="100000"/>
                </a:lnSpc>
                <a:spcBef>
                  <a:spcPts val="1200"/>
                </a:spcBef>
                <a:spcAft>
                  <a:spcPts val="200"/>
                </a:spcAft>
                <a:buFontTx/>
                <a:buNone/>
                <a:defRPr sz="2400" b="0" kern="1200" cap="all" spc="57" baseline="0">
                  <a:solidFill>
                    <a:schemeClr val="bg2">
                      <a:lumMod val="75000"/>
                    </a:schemeClr>
                  </a:solidFill>
                  <a:latin typeface="+mn-lt"/>
                  <a:ea typeface="+mn-ea"/>
                  <a:cs typeface="Arial" panose="020B0604020202020204" pitchFamily="34" charset="0"/>
                </a:defRPr>
              </a:lvl2pPr>
              <a:lvl3pPr marL="0" indent="0" algn="l" defTabSz="884964"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Arial" panose="020B0604020202020204" pitchFamily="34" charset="0"/>
                </a:defRPr>
              </a:lvl3pPr>
              <a:lvl4pPr marL="230188" indent="-230188" algn="l" defTabSz="884964" rtl="0" eaLnBrk="1" latinLnBrk="0" hangingPunct="1">
                <a:lnSpc>
                  <a:spcPct val="100000"/>
                </a:lnSpc>
                <a:spcBef>
                  <a:spcPts val="0"/>
                </a:spcBef>
                <a:spcAft>
                  <a:spcPts val="800"/>
                </a:spcAft>
                <a:buClr>
                  <a:schemeClr val="accent5"/>
                </a:buClr>
                <a:buFont typeface="Arial" charset="0"/>
                <a:buChar char="•"/>
                <a:tabLst/>
                <a:defRPr sz="2800" kern="1200" baseline="0">
                  <a:solidFill>
                    <a:schemeClr val="tx1"/>
                  </a:solidFill>
                  <a:latin typeface="+mn-lt"/>
                  <a:ea typeface="+mn-ea"/>
                  <a:cs typeface="Arial" panose="020B0604020202020204" pitchFamily="34" charset="0"/>
                </a:defRPr>
              </a:lvl4pPr>
              <a:lvl5pPr marL="460375" indent="-254000" algn="l" defTabSz="884964" rtl="0" eaLnBrk="1" latinLnBrk="0" hangingPunct="1">
                <a:lnSpc>
                  <a:spcPct val="100000"/>
                </a:lnSpc>
                <a:spcBef>
                  <a:spcPts val="0"/>
                </a:spcBef>
                <a:spcAft>
                  <a:spcPts val="800"/>
                </a:spcAft>
                <a:buClr>
                  <a:schemeClr val="accent5"/>
                </a:buClr>
                <a:buFont typeface="Arial" charset="0"/>
                <a:buChar char="•"/>
                <a:tabLst/>
                <a:defRPr sz="2400" kern="1200" baseline="0">
                  <a:solidFill>
                    <a:schemeClr val="tx2"/>
                  </a:solidFill>
                  <a:latin typeface="+mn-lt"/>
                  <a:ea typeface="+mn-ea"/>
                  <a:cs typeface="Arial" panose="020B0604020202020204" pitchFamily="34" charset="0"/>
                </a:defRPr>
              </a:lvl5pPr>
              <a:lvl6pPr marL="642938" indent="-242888" algn="l" defTabSz="884964" rtl="0" eaLnBrk="1" latinLnBrk="0" hangingPunct="1">
                <a:lnSpc>
                  <a:spcPct val="100000"/>
                </a:lnSpc>
                <a:spcBef>
                  <a:spcPts val="484"/>
                </a:spcBef>
                <a:buClr>
                  <a:schemeClr val="accent5"/>
                </a:buClr>
                <a:buFont typeface="Arial" charset="0"/>
                <a:buChar char="•"/>
                <a:tabLst/>
                <a:defRPr sz="2400" kern="1200">
                  <a:solidFill>
                    <a:schemeClr val="tx2"/>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a:lstStyle>
            <a:p>
              <a:pPr marL="0" marR="0" lvl="0" indent="0" algn="ctr" defTabSz="884964" rtl="0" eaLnBrk="1" fontAlgn="auto" latinLnBrk="0" hangingPunct="1">
                <a:lnSpc>
                  <a:spcPct val="100000"/>
                </a:lnSpc>
                <a:spcBef>
                  <a:spcPts val="180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0E3837"/>
                  </a:solidFill>
                  <a:effectLst/>
                  <a:uLnTx/>
                  <a:uFillTx/>
                  <a:latin typeface="Georgia"/>
                  <a:ea typeface="+mn-ea"/>
                  <a:cs typeface="Arial" panose="020B0604020202020204" pitchFamily="34" charset="0"/>
                </a:rPr>
                <a:t>28</a:t>
              </a:r>
              <a:r>
                <a:rPr kumimoji="0" lang="en-US" sz="2800" b="1" i="0" u="none" strike="noStrike" kern="1200" cap="none" spc="0" normalizeH="0" baseline="30000" noProof="0" dirty="0">
                  <a:ln>
                    <a:noFill/>
                  </a:ln>
                  <a:solidFill>
                    <a:srgbClr val="0E3837"/>
                  </a:solidFill>
                  <a:effectLst/>
                  <a:uLnTx/>
                  <a:uFillTx/>
                  <a:latin typeface="Georgia"/>
                  <a:ea typeface="+mn-ea"/>
                  <a:cs typeface="Arial" panose="020B0604020202020204" pitchFamily="34" charset="0"/>
                </a:rPr>
                <a:t> %</a:t>
              </a:r>
              <a:endParaRPr kumimoji="0" lang="en-US" sz="2800" b="1" i="0" u="none" strike="noStrike" kern="1200" cap="none" spc="0" normalizeH="0" baseline="0" noProof="0" dirty="0">
                <a:ln>
                  <a:noFill/>
                </a:ln>
                <a:solidFill>
                  <a:srgbClr val="0E3837"/>
                </a:solidFill>
                <a:effectLst/>
                <a:uLnTx/>
                <a:uFillTx/>
                <a:latin typeface="Georgia"/>
                <a:ea typeface="+mn-ea"/>
                <a:cs typeface="Arial" panose="020B0604020202020204" pitchFamily="34" charset="0"/>
              </a:endParaRPr>
            </a:p>
          </p:txBody>
        </p:sp>
        <p:sp>
          <p:nvSpPr>
            <p:cNvPr id="29" name="Text Placeholder 3"/>
            <p:cNvSpPr txBox="1">
              <a:spLocks/>
            </p:cNvSpPr>
            <p:nvPr/>
          </p:nvSpPr>
          <p:spPr>
            <a:xfrm>
              <a:off x="2241194" y="2554941"/>
              <a:ext cx="1019907" cy="1195563"/>
            </a:xfrm>
            <a:prstGeom prst="rect">
              <a:avLst/>
            </a:prstGeom>
          </p:spPr>
          <p:txBody>
            <a:bodyPr anchor="ctr"/>
            <a:lstStyle>
              <a:lvl1pPr marL="0" indent="0" algn="l" defTabSz="884964" rtl="0" eaLnBrk="1" latinLnBrk="0" hangingPunct="1">
                <a:lnSpc>
                  <a:spcPct val="100000"/>
                </a:lnSpc>
                <a:spcBef>
                  <a:spcPts val="1800"/>
                </a:spcBef>
                <a:spcAft>
                  <a:spcPts val="1200"/>
                </a:spcAft>
                <a:buFont typeface="Arial" panose="020B0604020202020204" pitchFamily="34" charset="0"/>
                <a:buNone/>
                <a:defRPr sz="32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ct val="100000"/>
                </a:lnSpc>
                <a:spcBef>
                  <a:spcPts val="1200"/>
                </a:spcBef>
                <a:spcAft>
                  <a:spcPts val="200"/>
                </a:spcAft>
                <a:buFontTx/>
                <a:buNone/>
                <a:defRPr sz="2400" b="0" kern="1200" cap="all" spc="57" baseline="0">
                  <a:solidFill>
                    <a:schemeClr val="bg2">
                      <a:lumMod val="75000"/>
                    </a:schemeClr>
                  </a:solidFill>
                  <a:latin typeface="+mn-lt"/>
                  <a:ea typeface="+mn-ea"/>
                  <a:cs typeface="Arial" panose="020B0604020202020204" pitchFamily="34" charset="0"/>
                </a:defRPr>
              </a:lvl2pPr>
              <a:lvl3pPr marL="0" indent="0" algn="l" defTabSz="884964"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Arial" panose="020B0604020202020204" pitchFamily="34" charset="0"/>
                </a:defRPr>
              </a:lvl3pPr>
              <a:lvl4pPr marL="230188" indent="-230188" algn="l" defTabSz="884964" rtl="0" eaLnBrk="1" latinLnBrk="0" hangingPunct="1">
                <a:lnSpc>
                  <a:spcPct val="100000"/>
                </a:lnSpc>
                <a:spcBef>
                  <a:spcPts val="0"/>
                </a:spcBef>
                <a:spcAft>
                  <a:spcPts val="800"/>
                </a:spcAft>
                <a:buClr>
                  <a:schemeClr val="accent5"/>
                </a:buClr>
                <a:buFont typeface="Arial" charset="0"/>
                <a:buChar char="•"/>
                <a:tabLst/>
                <a:defRPr sz="2800" kern="1200" baseline="0">
                  <a:solidFill>
                    <a:schemeClr val="tx1"/>
                  </a:solidFill>
                  <a:latin typeface="+mn-lt"/>
                  <a:ea typeface="+mn-ea"/>
                  <a:cs typeface="Arial" panose="020B0604020202020204" pitchFamily="34" charset="0"/>
                </a:defRPr>
              </a:lvl4pPr>
              <a:lvl5pPr marL="460375" indent="-254000" algn="l" defTabSz="884964" rtl="0" eaLnBrk="1" latinLnBrk="0" hangingPunct="1">
                <a:lnSpc>
                  <a:spcPct val="100000"/>
                </a:lnSpc>
                <a:spcBef>
                  <a:spcPts val="0"/>
                </a:spcBef>
                <a:spcAft>
                  <a:spcPts val="800"/>
                </a:spcAft>
                <a:buClr>
                  <a:schemeClr val="accent5"/>
                </a:buClr>
                <a:buFont typeface="Arial" charset="0"/>
                <a:buChar char="•"/>
                <a:tabLst/>
                <a:defRPr sz="2400" kern="1200" baseline="0">
                  <a:solidFill>
                    <a:schemeClr val="tx2"/>
                  </a:solidFill>
                  <a:latin typeface="+mn-lt"/>
                  <a:ea typeface="+mn-ea"/>
                  <a:cs typeface="Arial" panose="020B0604020202020204" pitchFamily="34" charset="0"/>
                </a:defRPr>
              </a:lvl5pPr>
              <a:lvl6pPr marL="642938" indent="-242888" algn="l" defTabSz="884964" rtl="0" eaLnBrk="1" latinLnBrk="0" hangingPunct="1">
                <a:lnSpc>
                  <a:spcPct val="100000"/>
                </a:lnSpc>
                <a:spcBef>
                  <a:spcPts val="484"/>
                </a:spcBef>
                <a:buClr>
                  <a:schemeClr val="accent5"/>
                </a:buClr>
                <a:buFont typeface="Arial" charset="0"/>
                <a:buChar char="•"/>
                <a:tabLst/>
                <a:defRPr sz="2400" kern="1200">
                  <a:solidFill>
                    <a:schemeClr val="tx2"/>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a:lstStyle>
            <a:p>
              <a:pPr marL="0" marR="0" lvl="0" indent="0" algn="ctr" defTabSz="884964" rtl="0" eaLnBrk="1" fontAlgn="auto" latinLnBrk="0" hangingPunct="1">
                <a:lnSpc>
                  <a:spcPct val="100000"/>
                </a:lnSpc>
                <a:spcBef>
                  <a:spcPts val="180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0E3837"/>
                  </a:solidFill>
                  <a:effectLst/>
                  <a:uLnTx/>
                  <a:uFillTx/>
                  <a:latin typeface="Georgia"/>
                  <a:ea typeface="+mn-ea"/>
                  <a:cs typeface="Arial" panose="020B0604020202020204" pitchFamily="34" charset="0"/>
                </a:rPr>
                <a:t>25</a:t>
              </a:r>
              <a:r>
                <a:rPr kumimoji="0" lang="en-US" sz="2800" b="1" i="0" u="none" strike="noStrike" kern="1200" cap="none" spc="0" normalizeH="0" baseline="30000" noProof="0" dirty="0">
                  <a:ln>
                    <a:noFill/>
                  </a:ln>
                  <a:solidFill>
                    <a:srgbClr val="0E3837"/>
                  </a:solidFill>
                  <a:effectLst/>
                  <a:uLnTx/>
                  <a:uFillTx/>
                  <a:latin typeface="Georgia"/>
                  <a:ea typeface="+mn-ea"/>
                  <a:cs typeface="Arial" panose="020B0604020202020204" pitchFamily="34" charset="0"/>
                </a:rPr>
                <a:t> %</a:t>
              </a:r>
              <a:endParaRPr kumimoji="0" lang="en-US" sz="2800" b="1" i="0" u="none" strike="noStrike" kern="1200" cap="none" spc="0" normalizeH="0" baseline="0" noProof="0" dirty="0">
                <a:ln>
                  <a:noFill/>
                </a:ln>
                <a:solidFill>
                  <a:srgbClr val="0E3837"/>
                </a:solidFill>
                <a:effectLst/>
                <a:uLnTx/>
                <a:uFillTx/>
                <a:latin typeface="Georgia"/>
                <a:ea typeface="+mn-ea"/>
                <a:cs typeface="Arial" panose="020B0604020202020204" pitchFamily="34" charset="0"/>
              </a:endParaRPr>
            </a:p>
          </p:txBody>
        </p:sp>
        <p:sp>
          <p:nvSpPr>
            <p:cNvPr id="30" name="Text Placeholder 3"/>
            <p:cNvSpPr txBox="1">
              <a:spLocks/>
            </p:cNvSpPr>
            <p:nvPr/>
          </p:nvSpPr>
          <p:spPr>
            <a:xfrm>
              <a:off x="1386615" y="2554941"/>
              <a:ext cx="850142" cy="1195563"/>
            </a:xfrm>
            <a:prstGeom prst="rect">
              <a:avLst/>
            </a:prstGeom>
          </p:spPr>
          <p:txBody>
            <a:bodyPr anchor="ctr"/>
            <a:lstStyle>
              <a:lvl1pPr marL="0" indent="0" algn="l" defTabSz="884964" rtl="0" eaLnBrk="1" latinLnBrk="0" hangingPunct="1">
                <a:lnSpc>
                  <a:spcPct val="100000"/>
                </a:lnSpc>
                <a:spcBef>
                  <a:spcPts val="1800"/>
                </a:spcBef>
                <a:spcAft>
                  <a:spcPts val="1200"/>
                </a:spcAft>
                <a:buFont typeface="Arial" panose="020B0604020202020204" pitchFamily="34" charset="0"/>
                <a:buNone/>
                <a:defRPr sz="32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ct val="100000"/>
                </a:lnSpc>
                <a:spcBef>
                  <a:spcPts val="1200"/>
                </a:spcBef>
                <a:spcAft>
                  <a:spcPts val="200"/>
                </a:spcAft>
                <a:buFontTx/>
                <a:buNone/>
                <a:defRPr sz="2400" b="0" kern="1200" cap="all" spc="57" baseline="0">
                  <a:solidFill>
                    <a:schemeClr val="bg2">
                      <a:lumMod val="75000"/>
                    </a:schemeClr>
                  </a:solidFill>
                  <a:latin typeface="+mn-lt"/>
                  <a:ea typeface="+mn-ea"/>
                  <a:cs typeface="Arial" panose="020B0604020202020204" pitchFamily="34" charset="0"/>
                </a:defRPr>
              </a:lvl2pPr>
              <a:lvl3pPr marL="0" indent="0" algn="l" defTabSz="884964"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Arial" panose="020B0604020202020204" pitchFamily="34" charset="0"/>
                </a:defRPr>
              </a:lvl3pPr>
              <a:lvl4pPr marL="230188" indent="-230188" algn="l" defTabSz="884964" rtl="0" eaLnBrk="1" latinLnBrk="0" hangingPunct="1">
                <a:lnSpc>
                  <a:spcPct val="100000"/>
                </a:lnSpc>
                <a:spcBef>
                  <a:spcPts val="0"/>
                </a:spcBef>
                <a:spcAft>
                  <a:spcPts val="800"/>
                </a:spcAft>
                <a:buClr>
                  <a:schemeClr val="accent5"/>
                </a:buClr>
                <a:buFont typeface="Arial" charset="0"/>
                <a:buChar char="•"/>
                <a:tabLst/>
                <a:defRPr sz="2800" kern="1200" baseline="0">
                  <a:solidFill>
                    <a:schemeClr val="tx1"/>
                  </a:solidFill>
                  <a:latin typeface="+mn-lt"/>
                  <a:ea typeface="+mn-ea"/>
                  <a:cs typeface="Arial" panose="020B0604020202020204" pitchFamily="34" charset="0"/>
                </a:defRPr>
              </a:lvl4pPr>
              <a:lvl5pPr marL="460375" indent="-254000" algn="l" defTabSz="884964" rtl="0" eaLnBrk="1" latinLnBrk="0" hangingPunct="1">
                <a:lnSpc>
                  <a:spcPct val="100000"/>
                </a:lnSpc>
                <a:spcBef>
                  <a:spcPts val="0"/>
                </a:spcBef>
                <a:spcAft>
                  <a:spcPts val="800"/>
                </a:spcAft>
                <a:buClr>
                  <a:schemeClr val="accent5"/>
                </a:buClr>
                <a:buFont typeface="Arial" charset="0"/>
                <a:buChar char="•"/>
                <a:tabLst/>
                <a:defRPr sz="2400" kern="1200" baseline="0">
                  <a:solidFill>
                    <a:schemeClr val="tx2"/>
                  </a:solidFill>
                  <a:latin typeface="+mn-lt"/>
                  <a:ea typeface="+mn-ea"/>
                  <a:cs typeface="Arial" panose="020B0604020202020204" pitchFamily="34" charset="0"/>
                </a:defRPr>
              </a:lvl5pPr>
              <a:lvl6pPr marL="642938" indent="-242888" algn="l" defTabSz="884964" rtl="0" eaLnBrk="1" latinLnBrk="0" hangingPunct="1">
                <a:lnSpc>
                  <a:spcPct val="100000"/>
                </a:lnSpc>
                <a:spcBef>
                  <a:spcPts val="484"/>
                </a:spcBef>
                <a:buClr>
                  <a:schemeClr val="accent5"/>
                </a:buClr>
                <a:buFont typeface="Arial" charset="0"/>
                <a:buChar char="•"/>
                <a:tabLst/>
                <a:defRPr sz="2400" kern="1200">
                  <a:solidFill>
                    <a:schemeClr val="tx2"/>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a:lstStyle>
            <a:p>
              <a:pPr marL="0" marR="0" lvl="0" indent="0" algn="ctr" defTabSz="884964" rtl="0" eaLnBrk="1" fontAlgn="auto" latinLnBrk="0" hangingPunct="1">
                <a:lnSpc>
                  <a:spcPct val="100000"/>
                </a:lnSpc>
                <a:spcBef>
                  <a:spcPts val="180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0E3837"/>
                  </a:solidFill>
                  <a:effectLst/>
                  <a:uLnTx/>
                  <a:uFillTx/>
                  <a:latin typeface="Georgia"/>
                  <a:ea typeface="+mn-ea"/>
                  <a:cs typeface="Arial" panose="020B0604020202020204" pitchFamily="34" charset="0"/>
                </a:rPr>
                <a:t>15</a:t>
              </a:r>
              <a:r>
                <a:rPr kumimoji="0" lang="en-US" sz="2800" b="1" i="0" u="none" strike="noStrike" kern="1200" cap="none" spc="0" normalizeH="0" baseline="30000" noProof="0" dirty="0" smtClean="0">
                  <a:ln>
                    <a:noFill/>
                  </a:ln>
                  <a:solidFill>
                    <a:srgbClr val="0E3837"/>
                  </a:solidFill>
                  <a:effectLst/>
                  <a:uLnTx/>
                  <a:uFillTx/>
                  <a:latin typeface="Georgia"/>
                  <a:ea typeface="+mn-ea"/>
                  <a:cs typeface="Arial" panose="020B0604020202020204" pitchFamily="34" charset="0"/>
                </a:rPr>
                <a:t>%</a:t>
              </a:r>
              <a:endParaRPr kumimoji="0" lang="en-US" sz="2800" b="1" i="0" u="none" strike="noStrike" kern="1200" cap="none" spc="0" normalizeH="0" baseline="30000" noProof="0" dirty="0">
                <a:ln>
                  <a:noFill/>
                </a:ln>
                <a:solidFill>
                  <a:srgbClr val="0E3837"/>
                </a:solidFill>
                <a:effectLst/>
                <a:uLnTx/>
                <a:uFillTx/>
                <a:latin typeface="Georgia"/>
                <a:ea typeface="+mn-ea"/>
                <a:cs typeface="Arial" panose="020B0604020202020204" pitchFamily="34" charset="0"/>
              </a:endParaRPr>
            </a:p>
          </p:txBody>
        </p:sp>
        <p:sp>
          <p:nvSpPr>
            <p:cNvPr id="31" name="Text Placeholder 3"/>
            <p:cNvSpPr txBox="1">
              <a:spLocks/>
            </p:cNvSpPr>
            <p:nvPr/>
          </p:nvSpPr>
          <p:spPr>
            <a:xfrm rot="16200000">
              <a:off x="664038" y="2959778"/>
              <a:ext cx="1195565" cy="385892"/>
            </a:xfrm>
            <a:prstGeom prst="rect">
              <a:avLst/>
            </a:prstGeom>
          </p:spPr>
          <p:txBody>
            <a:bodyPr anchor="ctr"/>
            <a:lstStyle>
              <a:lvl1pPr marL="0" indent="0" algn="l" defTabSz="884964" rtl="0" eaLnBrk="1" latinLnBrk="0" hangingPunct="1">
                <a:lnSpc>
                  <a:spcPct val="100000"/>
                </a:lnSpc>
                <a:spcBef>
                  <a:spcPts val="1800"/>
                </a:spcBef>
                <a:spcAft>
                  <a:spcPts val="1200"/>
                </a:spcAft>
                <a:buFont typeface="Arial" panose="020B0604020202020204" pitchFamily="34" charset="0"/>
                <a:buNone/>
                <a:defRPr sz="32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ct val="100000"/>
                </a:lnSpc>
                <a:spcBef>
                  <a:spcPts val="1200"/>
                </a:spcBef>
                <a:spcAft>
                  <a:spcPts val="200"/>
                </a:spcAft>
                <a:buFontTx/>
                <a:buNone/>
                <a:defRPr sz="2400" b="0" kern="1200" cap="all" spc="57" baseline="0">
                  <a:solidFill>
                    <a:schemeClr val="bg2">
                      <a:lumMod val="75000"/>
                    </a:schemeClr>
                  </a:solidFill>
                  <a:latin typeface="+mn-lt"/>
                  <a:ea typeface="+mn-ea"/>
                  <a:cs typeface="Arial" panose="020B0604020202020204" pitchFamily="34" charset="0"/>
                </a:defRPr>
              </a:lvl2pPr>
              <a:lvl3pPr marL="0" indent="0" algn="l" defTabSz="884964"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Arial" panose="020B0604020202020204" pitchFamily="34" charset="0"/>
                </a:defRPr>
              </a:lvl3pPr>
              <a:lvl4pPr marL="230188" indent="-230188" algn="l" defTabSz="884964" rtl="0" eaLnBrk="1" latinLnBrk="0" hangingPunct="1">
                <a:lnSpc>
                  <a:spcPct val="100000"/>
                </a:lnSpc>
                <a:spcBef>
                  <a:spcPts val="0"/>
                </a:spcBef>
                <a:spcAft>
                  <a:spcPts val="800"/>
                </a:spcAft>
                <a:buClr>
                  <a:schemeClr val="accent5"/>
                </a:buClr>
                <a:buFont typeface="Arial" charset="0"/>
                <a:buChar char="•"/>
                <a:tabLst/>
                <a:defRPr sz="2800" kern="1200" baseline="0">
                  <a:solidFill>
                    <a:schemeClr val="tx1"/>
                  </a:solidFill>
                  <a:latin typeface="+mn-lt"/>
                  <a:ea typeface="+mn-ea"/>
                  <a:cs typeface="Arial" panose="020B0604020202020204" pitchFamily="34" charset="0"/>
                </a:defRPr>
              </a:lvl4pPr>
              <a:lvl5pPr marL="460375" indent="-254000" algn="l" defTabSz="884964" rtl="0" eaLnBrk="1" latinLnBrk="0" hangingPunct="1">
                <a:lnSpc>
                  <a:spcPct val="100000"/>
                </a:lnSpc>
                <a:spcBef>
                  <a:spcPts val="0"/>
                </a:spcBef>
                <a:spcAft>
                  <a:spcPts val="800"/>
                </a:spcAft>
                <a:buClr>
                  <a:schemeClr val="accent5"/>
                </a:buClr>
                <a:buFont typeface="Arial" charset="0"/>
                <a:buChar char="•"/>
                <a:tabLst/>
                <a:defRPr sz="2400" kern="1200" baseline="0">
                  <a:solidFill>
                    <a:schemeClr val="tx2"/>
                  </a:solidFill>
                  <a:latin typeface="+mn-lt"/>
                  <a:ea typeface="+mn-ea"/>
                  <a:cs typeface="Arial" panose="020B0604020202020204" pitchFamily="34" charset="0"/>
                </a:defRPr>
              </a:lvl5pPr>
              <a:lvl6pPr marL="642938" indent="-242888" algn="l" defTabSz="884964" rtl="0" eaLnBrk="1" latinLnBrk="0" hangingPunct="1">
                <a:lnSpc>
                  <a:spcPct val="100000"/>
                </a:lnSpc>
                <a:spcBef>
                  <a:spcPts val="484"/>
                </a:spcBef>
                <a:buClr>
                  <a:schemeClr val="accent5"/>
                </a:buClr>
                <a:buFont typeface="Arial" charset="0"/>
                <a:buChar char="•"/>
                <a:tabLst/>
                <a:defRPr sz="2400" kern="1200">
                  <a:solidFill>
                    <a:schemeClr val="tx2"/>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a:lstStyle>
            <a:p>
              <a:pPr marL="0" marR="0" lvl="0" indent="0" algn="ctr" defTabSz="884964" rtl="0" eaLnBrk="1" fontAlgn="auto" latinLnBrk="0" hangingPunct="1">
                <a:lnSpc>
                  <a:spcPct val="100000"/>
                </a:lnSpc>
                <a:spcBef>
                  <a:spcPts val="1800"/>
                </a:spcBef>
                <a:spcAft>
                  <a:spcPts val="120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0E3837"/>
                  </a:solidFill>
                  <a:effectLst/>
                  <a:uLnTx/>
                  <a:uFillTx/>
                  <a:latin typeface="Georgia"/>
                  <a:ea typeface="+mn-ea"/>
                  <a:cs typeface="Arial" panose="020B0604020202020204" pitchFamily="34" charset="0"/>
                </a:rPr>
                <a:t>10</a:t>
              </a:r>
              <a:r>
                <a:rPr kumimoji="0" lang="en-US" sz="2400" b="1" i="0" u="none" strike="noStrike" kern="1200" cap="none" spc="0" normalizeH="0" baseline="30000" noProof="0" dirty="0">
                  <a:ln>
                    <a:noFill/>
                  </a:ln>
                  <a:solidFill>
                    <a:srgbClr val="0E3837"/>
                  </a:solidFill>
                  <a:effectLst/>
                  <a:uLnTx/>
                  <a:uFillTx/>
                  <a:latin typeface="Georgia"/>
                  <a:ea typeface="+mn-ea"/>
                  <a:cs typeface="Arial" panose="020B0604020202020204" pitchFamily="34" charset="0"/>
                </a:rPr>
                <a:t>%</a:t>
              </a:r>
            </a:p>
          </p:txBody>
        </p:sp>
      </p:grpSp>
      <p:sp>
        <p:nvSpPr>
          <p:cNvPr id="41" name="Content Placeholder 6"/>
          <p:cNvSpPr txBox="1">
            <a:spLocks/>
          </p:cNvSpPr>
          <p:nvPr/>
        </p:nvSpPr>
        <p:spPr>
          <a:xfrm>
            <a:off x="660401" y="1208871"/>
            <a:ext cx="10058400" cy="441718"/>
          </a:xfrm>
          <a:prstGeom prst="rect">
            <a:avLst/>
          </a:prstGeom>
        </p:spPr>
        <p:txBody>
          <a:bodyPr vert="horz" lIns="0" tIns="0" rIns="0" bIns="0" spcCol="274320" rtlCol="0">
            <a:noAutofit/>
          </a:bodyPr>
          <a:lstStyle>
            <a:lvl1pPr marL="0" indent="0" algn="l" defTabSz="884964" rtl="0" eaLnBrk="1" latinLnBrk="0" hangingPunct="1">
              <a:lnSpc>
                <a:spcPct val="100000"/>
              </a:lnSpc>
              <a:spcBef>
                <a:spcPts val="1800"/>
              </a:spcBef>
              <a:spcAft>
                <a:spcPts val="1200"/>
              </a:spcAft>
              <a:buFont typeface="Arial" panose="020B0604020202020204" pitchFamily="34" charset="0"/>
              <a:buNone/>
              <a:defRPr sz="32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ct val="100000"/>
              </a:lnSpc>
              <a:spcBef>
                <a:spcPts val="1200"/>
              </a:spcBef>
              <a:spcAft>
                <a:spcPts val="200"/>
              </a:spcAft>
              <a:buFontTx/>
              <a:buNone/>
              <a:defRPr sz="2400" b="0" kern="1200" cap="all" spc="57" baseline="0">
                <a:solidFill>
                  <a:schemeClr val="tx2">
                    <a:lumMod val="75000"/>
                  </a:schemeClr>
                </a:solidFill>
                <a:latin typeface="+mn-lt"/>
                <a:ea typeface="+mn-ea"/>
                <a:cs typeface="Arial" panose="020B0604020202020204" pitchFamily="34" charset="0"/>
              </a:defRPr>
            </a:lvl2pPr>
            <a:lvl3pPr marL="0" indent="0" algn="l" defTabSz="884964"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Arial" panose="020B0604020202020204" pitchFamily="34" charset="0"/>
              </a:defRPr>
            </a:lvl3pPr>
            <a:lvl4pPr marL="230188" indent="-230188" algn="l" defTabSz="884964" rtl="0" eaLnBrk="1" latinLnBrk="0" hangingPunct="1">
              <a:lnSpc>
                <a:spcPct val="100000"/>
              </a:lnSpc>
              <a:spcBef>
                <a:spcPts val="0"/>
              </a:spcBef>
              <a:spcAft>
                <a:spcPts val="800"/>
              </a:spcAft>
              <a:buClr>
                <a:schemeClr val="accent3"/>
              </a:buClr>
              <a:buFont typeface="Arial" panose="020B0604020202020204" pitchFamily="34" charset="0"/>
              <a:buChar char="•"/>
              <a:tabLst/>
              <a:defRPr sz="2800" kern="1200" baseline="0">
                <a:solidFill>
                  <a:schemeClr val="tx1"/>
                </a:solidFill>
                <a:latin typeface="+mn-lt"/>
                <a:ea typeface="+mn-ea"/>
                <a:cs typeface="Arial" panose="020B0604020202020204" pitchFamily="34" charset="0"/>
              </a:defRPr>
            </a:lvl4pPr>
            <a:lvl5pPr marL="460375" indent="-254000" algn="l" defTabSz="884964" rtl="0" eaLnBrk="1" latinLnBrk="0" hangingPunct="1">
              <a:lnSpc>
                <a:spcPct val="100000"/>
              </a:lnSpc>
              <a:spcBef>
                <a:spcPts val="0"/>
              </a:spcBef>
              <a:spcAft>
                <a:spcPts val="800"/>
              </a:spcAft>
              <a:buClr>
                <a:schemeClr val="accent3"/>
              </a:buClr>
              <a:buFont typeface="Arial" panose="020B0604020202020204" pitchFamily="34" charset="0"/>
              <a:buChar char="•"/>
              <a:tabLst/>
              <a:defRPr sz="2400" kern="1200" baseline="0">
                <a:solidFill>
                  <a:schemeClr val="tx2"/>
                </a:solidFill>
                <a:latin typeface="+mn-lt"/>
                <a:ea typeface="+mn-ea"/>
                <a:cs typeface="Arial" panose="020B0604020202020204" pitchFamily="34" charset="0"/>
              </a:defRPr>
            </a:lvl5pPr>
            <a:lvl6pPr marL="642938" indent="-242888" algn="l" defTabSz="884964" rtl="0" eaLnBrk="1" latinLnBrk="0" hangingPunct="1">
              <a:lnSpc>
                <a:spcPct val="100000"/>
              </a:lnSpc>
              <a:spcBef>
                <a:spcPts val="484"/>
              </a:spcBef>
              <a:buClr>
                <a:schemeClr val="accent3"/>
              </a:buClr>
              <a:buFont typeface="Arial" panose="020B0604020202020204" pitchFamily="34" charset="0"/>
              <a:buChar char="•"/>
              <a:tabLst/>
              <a:defRPr sz="2400" kern="1200">
                <a:solidFill>
                  <a:schemeClr val="tx2"/>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a:lstStyle>
          <a:p>
            <a:pPr marL="0" marR="0" lvl="1" indent="0" algn="ctr" defTabSz="884964" rtl="0" eaLnBrk="1" fontAlgn="auto" latinLnBrk="0" hangingPunct="1">
              <a:lnSpc>
                <a:spcPct val="100000"/>
              </a:lnSpc>
              <a:spcBef>
                <a:spcPts val="1200"/>
              </a:spcBef>
              <a:spcAft>
                <a:spcPts val="200"/>
              </a:spcAft>
              <a:buClrTx/>
              <a:buSzTx/>
              <a:buFontTx/>
              <a:buNone/>
              <a:tabLst/>
              <a:defRPr/>
            </a:pPr>
            <a:r>
              <a:rPr kumimoji="0" lang="en-US" sz="2000" b="0" i="0" u="none" strike="noStrike" kern="1200" cap="all" spc="57" normalizeH="0" baseline="0" noProof="0" dirty="0" smtClean="0">
                <a:ln>
                  <a:noFill/>
                </a:ln>
                <a:solidFill>
                  <a:srgbClr val="E5E1DB">
                    <a:lumMod val="75000"/>
                  </a:srgbClr>
                </a:solidFill>
                <a:effectLst/>
                <a:uLnTx/>
                <a:uFillTx/>
                <a:latin typeface="Arial"/>
                <a:ea typeface="+mn-ea"/>
                <a:cs typeface="Arial" panose="020B0604020202020204" pitchFamily="34" charset="0"/>
              </a:rPr>
              <a:t>Married Filing Jointly</a:t>
            </a:r>
          </a:p>
        </p:txBody>
      </p:sp>
      <p:grpSp>
        <p:nvGrpSpPr>
          <p:cNvPr id="6" name="Group 5"/>
          <p:cNvGrpSpPr/>
          <p:nvPr/>
        </p:nvGrpSpPr>
        <p:grpSpPr>
          <a:xfrm>
            <a:off x="10607563" y="2668241"/>
            <a:ext cx="482598" cy="1005840"/>
            <a:chOff x="10718801" y="2554941"/>
            <a:chExt cx="660399" cy="1271040"/>
          </a:xfrm>
          <a:solidFill>
            <a:schemeClr val="accent3"/>
          </a:solidFill>
        </p:grpSpPr>
        <p:sp>
          <p:nvSpPr>
            <p:cNvPr id="5" name="Triangle 4"/>
            <p:cNvSpPr/>
            <p:nvPr/>
          </p:nvSpPr>
          <p:spPr>
            <a:xfrm>
              <a:off x="10718801" y="2554941"/>
              <a:ext cx="660399" cy="635520"/>
            </a:xfrm>
            <a:prstGeom prst="triangle">
              <a:avLst>
                <a:gd name="adj" fmla="val 0"/>
              </a:avLst>
            </a:prstGeom>
            <a:grpFill/>
            <a:ln w="635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779069" rtl="0" eaLnBrk="1" fontAlgn="auto" latinLnBrk="0" hangingPunct="1">
                <a:lnSpc>
                  <a:spcPct val="100000"/>
                </a:lnSpc>
                <a:spcBef>
                  <a:spcPts val="0"/>
                </a:spcBef>
                <a:spcAft>
                  <a:spcPts val="0"/>
                </a:spcAft>
                <a:buClrTx/>
                <a:buSzTx/>
                <a:buFontTx/>
                <a:buNone/>
                <a:tabLst/>
                <a:defRPr/>
              </a:pPr>
              <a:endParaRPr kumimoji="0" lang="en-US" sz="1534"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riangle 31"/>
            <p:cNvSpPr/>
            <p:nvPr/>
          </p:nvSpPr>
          <p:spPr>
            <a:xfrm flipV="1">
              <a:off x="10718801" y="3190461"/>
              <a:ext cx="660399" cy="635520"/>
            </a:xfrm>
            <a:prstGeom prst="triangle">
              <a:avLst>
                <a:gd name="adj" fmla="val 0"/>
              </a:avLst>
            </a:prstGeom>
            <a:grpFill/>
            <a:ln w="635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779069" rtl="0" eaLnBrk="1" fontAlgn="auto" latinLnBrk="0" hangingPunct="1">
                <a:lnSpc>
                  <a:spcPct val="100000"/>
                </a:lnSpc>
                <a:spcBef>
                  <a:spcPts val="0"/>
                </a:spcBef>
                <a:spcAft>
                  <a:spcPts val="0"/>
                </a:spcAft>
                <a:buClrTx/>
                <a:buSzTx/>
                <a:buFontTx/>
                <a:buNone/>
                <a:tabLst/>
                <a:defRPr/>
              </a:pPr>
              <a:endParaRPr kumimoji="0" lang="en-US" sz="1534"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7" name="Group 36"/>
          <p:cNvGrpSpPr/>
          <p:nvPr/>
        </p:nvGrpSpPr>
        <p:grpSpPr>
          <a:xfrm>
            <a:off x="10607563" y="4404885"/>
            <a:ext cx="482598" cy="1005840"/>
            <a:chOff x="10718801" y="2554941"/>
            <a:chExt cx="660399" cy="1271040"/>
          </a:xfrm>
          <a:solidFill>
            <a:schemeClr val="accent3"/>
          </a:solidFill>
        </p:grpSpPr>
        <p:sp>
          <p:nvSpPr>
            <p:cNvPr id="38" name="Triangle 37"/>
            <p:cNvSpPr/>
            <p:nvPr/>
          </p:nvSpPr>
          <p:spPr>
            <a:xfrm>
              <a:off x="10718801" y="2554941"/>
              <a:ext cx="660399" cy="635520"/>
            </a:xfrm>
            <a:prstGeom prst="triangle">
              <a:avLst>
                <a:gd name="adj" fmla="val 0"/>
              </a:avLst>
            </a:prstGeom>
            <a:grpFill/>
            <a:ln w="635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779069" rtl="0" eaLnBrk="1" fontAlgn="auto" latinLnBrk="0" hangingPunct="1">
                <a:lnSpc>
                  <a:spcPct val="100000"/>
                </a:lnSpc>
                <a:spcBef>
                  <a:spcPts val="0"/>
                </a:spcBef>
                <a:spcAft>
                  <a:spcPts val="0"/>
                </a:spcAft>
                <a:buClrTx/>
                <a:buSzTx/>
                <a:buFontTx/>
                <a:buNone/>
                <a:tabLst/>
                <a:defRPr/>
              </a:pPr>
              <a:endParaRPr kumimoji="0" lang="en-US" sz="1534"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riangle 38"/>
            <p:cNvSpPr/>
            <p:nvPr/>
          </p:nvSpPr>
          <p:spPr>
            <a:xfrm flipV="1">
              <a:off x="10718801" y="3190461"/>
              <a:ext cx="660399" cy="635520"/>
            </a:xfrm>
            <a:prstGeom prst="triangle">
              <a:avLst>
                <a:gd name="adj" fmla="val 0"/>
              </a:avLst>
            </a:prstGeom>
            <a:grpFill/>
            <a:ln w="635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779069" rtl="0" eaLnBrk="1" fontAlgn="auto" latinLnBrk="0" hangingPunct="1">
                <a:lnSpc>
                  <a:spcPct val="100000"/>
                </a:lnSpc>
                <a:spcBef>
                  <a:spcPts val="0"/>
                </a:spcBef>
                <a:spcAft>
                  <a:spcPts val="0"/>
                </a:spcAft>
                <a:buClrTx/>
                <a:buSzTx/>
                <a:buFontTx/>
                <a:buNone/>
                <a:tabLst/>
                <a:defRPr/>
              </a:pPr>
              <a:endParaRPr kumimoji="0" lang="en-US" sz="1534"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61426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0401" y="559093"/>
            <a:ext cx="10058400" cy="685802"/>
          </a:xfrm>
        </p:spPr>
        <p:txBody>
          <a:bodyPr>
            <a:noAutofit/>
          </a:bodyPr>
          <a:lstStyle/>
          <a:p>
            <a:r>
              <a:rPr lang="en-US" sz="3400" dirty="0" smtClean="0"/>
              <a:t>Tailwind: Which entity is best? </a:t>
            </a:r>
            <a:br>
              <a:rPr lang="en-US" sz="3400" dirty="0" smtClean="0"/>
            </a:br>
            <a:r>
              <a:rPr lang="en-US" sz="3400" dirty="0" smtClean="0"/>
              <a:t>Pass-through vs. C Example – Cash After Tax </a:t>
            </a:r>
            <a:endParaRPr lang="en-US" sz="3400" dirty="0"/>
          </a:p>
        </p:txBody>
      </p:sp>
      <p:sp>
        <p:nvSpPr>
          <p:cNvPr id="5" name="Slide Number Placeholder 4"/>
          <p:cNvSpPr>
            <a:spLocks noGrp="1"/>
          </p:cNvSpPr>
          <p:nvPr>
            <p:ph type="sldNum" sz="quarter" idx="17"/>
          </p:nvPr>
        </p:nvSpPr>
        <p:spPr/>
        <p:txBody>
          <a:bodyPr/>
          <a:lstStyle/>
          <a:p>
            <a:fld id="{D80659BF-CB79-4A8E-8A5E-9707540CF6F7}" type="slidenum">
              <a:rPr lang="en-US" smtClean="0"/>
              <a:pPr/>
              <a:t>8</a:t>
            </a:fld>
            <a:endParaRPr lang="en-US" dirty="0"/>
          </a:p>
        </p:txBody>
      </p:sp>
      <p:pic>
        <p:nvPicPr>
          <p:cNvPr id="6" name="Content Placeholder 5"/>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882084" y="1828800"/>
            <a:ext cx="9615032" cy="4191000"/>
          </a:xfrm>
          <a:prstGeom prst="rect">
            <a:avLst/>
          </a:prstGeom>
        </p:spPr>
      </p:pic>
    </p:spTree>
    <p:custDataLst>
      <p:tags r:id="rId1"/>
    </p:custDataLst>
    <p:extLst>
      <p:ext uri="{BB962C8B-B14F-4D97-AF65-F5344CB8AC3E}">
        <p14:creationId xmlns:p14="http://schemas.microsoft.com/office/powerpoint/2010/main" val="1885137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400" dirty="0" smtClean="0"/>
              <a:t>Considering Changing to a C Corp? Not So Fast!</a:t>
            </a:r>
            <a:endParaRPr lang="en-US" sz="3400" dirty="0"/>
          </a:p>
        </p:txBody>
      </p:sp>
      <p:sp>
        <p:nvSpPr>
          <p:cNvPr id="5" name="Slide Number Placeholder 4"/>
          <p:cNvSpPr>
            <a:spLocks noGrp="1"/>
          </p:cNvSpPr>
          <p:nvPr>
            <p:ph type="sldNum" sz="quarter" idx="4294967295"/>
          </p:nvPr>
        </p:nvSpPr>
        <p:spPr>
          <a:xfrm>
            <a:off x="0" y="6019800"/>
            <a:ext cx="385763" cy="381000"/>
          </a:xfrm>
        </p:spPr>
        <p:txBody>
          <a:bodyPr/>
          <a:lstStyle/>
          <a:p>
            <a:fld id="{D80659BF-CB79-4A8E-8A5E-9707540CF6F7}" type="slidenum">
              <a:rPr lang="en-US" smtClean="0"/>
              <a:pPr/>
              <a:t>9</a:t>
            </a:fld>
            <a:endParaRPr lang="en-US" dirty="0"/>
          </a:p>
        </p:txBody>
      </p:sp>
      <p:graphicFrame>
        <p:nvGraphicFramePr>
          <p:cNvPr id="7" name="Diagram 6"/>
          <p:cNvGraphicFramePr/>
          <p:nvPr>
            <p:extLst>
              <p:ext uri="{D42A27DB-BD31-4B8C-83A1-F6EECF244321}">
                <p14:modId xmlns:p14="http://schemas.microsoft.com/office/powerpoint/2010/main" val="3680263432"/>
              </p:ext>
            </p:extLst>
          </p:nvPr>
        </p:nvGraphicFramePr>
        <p:xfrm>
          <a:off x="840941" y="1459796"/>
          <a:ext cx="4900954" cy="4243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788645" y="2924736"/>
            <a:ext cx="914400" cy="914400"/>
          </a:xfrm>
          <a:prstGeom prst="rect">
            <a:avLst/>
          </a:prstGeom>
          <a:noFill/>
        </p:spPr>
        <p:txBody>
          <a:bodyPr wrap="none" lIns="0" tIns="0" rIns="0" bIns="0" rtlCol="0" anchor="ctr">
            <a:noAutofit/>
          </a:bodyPr>
          <a:lstStyle/>
          <a:p>
            <a:pPr algn="ctr">
              <a:spcAft>
                <a:spcPts val="400"/>
              </a:spcAft>
            </a:pPr>
            <a:r>
              <a:rPr lang="en-US" sz="3600" dirty="0">
                <a:solidFill>
                  <a:srgbClr val="0E3837"/>
                </a:solidFill>
                <a:latin typeface="+mj-lt"/>
                <a:cs typeface="Arial" panose="020B0604020202020204" pitchFamily="34" charset="0"/>
              </a:rPr>
              <a:t>?</a:t>
            </a:r>
            <a:endParaRPr lang="en-US" sz="3600" dirty="0" smtClean="0">
              <a:solidFill>
                <a:srgbClr val="0E3837"/>
              </a:solidFill>
              <a:latin typeface="+mj-lt"/>
              <a:cs typeface="Arial" panose="020B0604020202020204" pitchFamily="34" charset="0"/>
            </a:endParaRPr>
          </a:p>
        </p:txBody>
      </p:sp>
      <p:graphicFrame>
        <p:nvGraphicFramePr>
          <p:cNvPr id="15" name="Diagram 14"/>
          <p:cNvGraphicFramePr/>
          <p:nvPr>
            <p:extLst>
              <p:ext uri="{D42A27DB-BD31-4B8C-83A1-F6EECF244321}">
                <p14:modId xmlns:p14="http://schemas.microsoft.com/office/powerpoint/2010/main" val="4088955009"/>
              </p:ext>
            </p:extLst>
          </p:nvPr>
        </p:nvGraphicFramePr>
        <p:xfrm>
          <a:off x="5741895" y="1030279"/>
          <a:ext cx="5381313" cy="49895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2236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 Print PPT">
  <a:themeElements>
    <a:clrScheme name="Custom 7">
      <a:dk1>
        <a:srgbClr val="000000"/>
      </a:dk1>
      <a:lt1>
        <a:srgbClr val="FFFFFF"/>
      </a:lt1>
      <a:dk2>
        <a:srgbClr val="0E3837"/>
      </a:dk2>
      <a:lt2>
        <a:srgbClr val="E5E1DB"/>
      </a:lt2>
      <a:accent1>
        <a:srgbClr val="0E3837"/>
      </a:accent1>
      <a:accent2>
        <a:srgbClr val="A2F434"/>
      </a:accent2>
      <a:accent3>
        <a:srgbClr val="CFC7BA"/>
      </a:accent3>
      <a:accent4>
        <a:srgbClr val="ADCCC6"/>
      </a:accent4>
      <a:accent5>
        <a:srgbClr val="004F50"/>
      </a:accent5>
      <a:accent6>
        <a:srgbClr val="93A5A5"/>
      </a:accent6>
      <a:hlink>
        <a:srgbClr val="004F50"/>
      </a:hlink>
      <a:folHlink>
        <a:srgbClr val="0E3837"/>
      </a:folHlink>
    </a:clrScheme>
    <a:fontScheme name="MA 2017">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olidFill>
            <a:schemeClr val="accent1"/>
          </a:solid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lIns="0" tIns="0" rIns="0" bIns="0" rtlCol="0">
        <a:noAutofit/>
      </a:bodyPr>
      <a:lstStyle>
        <a:defPPr marL="74613" indent="-74613">
          <a:spcAft>
            <a:spcPts val="400"/>
          </a:spcAft>
          <a:buFont typeface="Arial" panose="020B0604020202020204" pitchFamily="34" charset="0"/>
          <a:buChar char="-"/>
          <a:defRPr sz="1000" smtClean="0">
            <a:solidFill>
              <a:srgbClr val="0E383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MA Print PPT" id="{810AD2ED-FBD2-4B84-917F-1BFF602EE583}" vid="{D7DB55ED-F0A9-4B26-B6CF-6979B9C2D9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8337F265E10745AD2081181A574015" ma:contentTypeVersion="17" ma:contentTypeDescription="Create a new document." ma:contentTypeScope="" ma:versionID="71ab89843c1f45737406100d70af236b">
  <xsd:schema xmlns:xsd="http://www.w3.org/2001/XMLSchema" xmlns:xs="http://www.w3.org/2001/XMLSchema" xmlns:p="http://schemas.microsoft.com/office/2006/metadata/properties" xmlns:ns1="http://schemas.microsoft.com/sharepoint/v3" xmlns:ns3="8f031961-b6a2-41a5-863f-d92c53a9b468" targetNamespace="http://schemas.microsoft.com/office/2006/metadata/properties" ma:root="true" ma:fieldsID="db08cd3061591bd206d64d95ad0e5d39" ns1:_="" ns3:_="">
    <xsd:import namespace="http://schemas.microsoft.com/sharepoint/v3"/>
    <xsd:import namespace="8f031961-b6a2-41a5-863f-d92c53a9b468"/>
    <xsd:element name="properties">
      <xsd:complexType>
        <xsd:sequence>
          <xsd:element name="documentManagement">
            <xsd:complexType>
              <xsd:all>
                <xsd:element ref="ns1:PublishingStartDate" minOccurs="0"/>
                <xsd:element ref="ns1:PublishingExpirationDate" minOccurs="0"/>
                <xsd:element ref="ns3:Doc_x0020_Type" minOccurs="0"/>
                <xsd:element ref="ns3:Sub_x002d_Topic" minOccurs="0"/>
                <xsd:element ref="ns3:XYZ" minOccurs="0"/>
                <xsd:element ref="ns3:Group" minOccurs="0"/>
                <xsd:element ref="ns3:Office" minOccurs="0"/>
                <xsd:element ref="ns3:Practice_x003a_Group" minOccurs="0"/>
                <xsd:element ref="ns3:Doc_x0020_Type_x0020_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031961-b6a2-41a5-863f-d92c53a9b468" elementFormDefault="qualified">
    <xsd:import namespace="http://schemas.microsoft.com/office/2006/documentManagement/types"/>
    <xsd:import namespace="http://schemas.microsoft.com/office/infopath/2007/PartnerControls"/>
    <xsd:element name="Doc_x0020_Type" ma:index="11" nillable="true" ma:displayName="Doc Type" ma:description="Document type selection is critical in building views. You may select multiple doc types." ma:internalName="Doc_x0020_Type">
      <xsd:complexType>
        <xsd:complexContent>
          <xsd:extension base="dms:MultiChoice">
            <xsd:sequence>
              <xsd:element name="Value" maxOccurs="unbounded" minOccurs="0" nillable="true">
                <xsd:simpleType>
                  <xsd:restriction base="dms:Choice">
                    <xsd:enumeration value="Business papers"/>
                    <xsd:enumeration value="Collateral-customizable"/>
                    <xsd:enumeration value="Collateral-for digital"/>
                    <xsd:enumeration value="Collateral-for print"/>
                    <xsd:enumeration value="Reference"/>
                    <xsd:enumeration value="Template"/>
                    <xsd:enumeration value="Training materials"/>
                  </xsd:restriction>
                </xsd:simpleType>
              </xsd:element>
            </xsd:sequence>
          </xsd:extension>
        </xsd:complexContent>
      </xsd:complexType>
    </xsd:element>
    <xsd:element name="Sub_x002d_Topic" ma:index="12" nillable="true" ma:displayName="Filter" ma:internalName="Sub_x002d_Topic">
      <xsd:complexType>
        <xsd:complexContent>
          <xsd:extension base="dms:MultiChoice">
            <xsd:sequence>
              <xsd:element name="Value" maxOccurs="unbounded" minOccurs="0" nillable="true">
                <xsd:simpleType>
                  <xsd:restriction base="dms:Choice">
                    <xsd:enumeration value="Advertising"/>
                    <xsd:enumeration value="Brochures"/>
                    <xsd:enumeration value="Events-general"/>
                    <xsd:enumeration value="F/S &amp; Report Templates"/>
                    <xsd:enumeration value="Flyers"/>
                    <xsd:enumeration value="Hidden"/>
                    <xsd:enumeration value="Inserts"/>
                    <xsd:enumeration value="Labels and Memo Templates"/>
                    <xsd:enumeration value="Letterhead"/>
                    <xsd:enumeration value="LinkedIn"/>
                    <xsd:enumeration value="Logos"/>
                    <xsd:enumeration value="Other PPG-Approved Content"/>
                    <xsd:enumeration value="Photos"/>
                    <xsd:enumeration value="PowerPoint"/>
                    <xsd:enumeration value="Tradeshows"/>
                  </xsd:restriction>
                </xsd:simpleType>
              </xsd:element>
            </xsd:sequence>
          </xsd:extension>
        </xsd:complexContent>
      </xsd:complexType>
    </xsd:element>
    <xsd:element name="XYZ" ma:index="13" nillable="true" ma:displayName="Summary" ma:internalName="XYZ">
      <xsd:simpleType>
        <xsd:restriction base="dms:Note">
          <xsd:maxLength value="255"/>
        </xsd:restriction>
      </xsd:simpleType>
    </xsd:element>
    <xsd:element name="Group" ma:index="14" nillable="true" ma:displayName="Practice" ma:list="{790e994c-864a-49cd-b5d7-6ccead3395bd}" ma:internalName="Group" ma:readOnly="false" ma:showField="Title">
      <xsd:complexType>
        <xsd:complexContent>
          <xsd:extension base="dms:MultiChoiceLookup">
            <xsd:sequence>
              <xsd:element name="Value" type="dms:Lookup" maxOccurs="unbounded" minOccurs="0" nillable="true"/>
            </xsd:sequence>
          </xsd:extension>
        </xsd:complexContent>
      </xsd:complexType>
    </xsd:element>
    <xsd:element name="Office" ma:index="15" nillable="true" ma:displayName="Office" ma:list="{8cf16b81-3338-46cf-abf6-d2333a351ee6}" ma:internalName="Office" ma:showField="Title">
      <xsd:complexType>
        <xsd:complexContent>
          <xsd:extension base="dms:MultiChoiceLookup">
            <xsd:sequence>
              <xsd:element name="Value" type="dms:Lookup" maxOccurs="unbounded" minOccurs="0" nillable="true"/>
            </xsd:sequence>
          </xsd:extension>
        </xsd:complexContent>
      </xsd:complexType>
    </xsd:element>
    <xsd:element name="Practice_x003a_Group" ma:index="16" nillable="true" ma:displayName="Practice:Group" ma:list="{790e994c-864a-49cd-b5d7-6ccead3395bd}" ma:internalName="Practice_x003a_Group" ma:readOnly="true" ma:showField="Group_x0020_Test" ma:web="5ce57529-b64c-46fd-97d3-5cc9064d2406">
      <xsd:complexType>
        <xsd:complexContent>
          <xsd:extension base="dms:MultiChoiceLookup">
            <xsd:sequence>
              <xsd:element name="Value" type="dms:Lookup" maxOccurs="unbounded" minOccurs="0" nillable="true"/>
            </xsd:sequence>
          </xsd:extension>
        </xsd:complexContent>
      </xsd:complexType>
    </xsd:element>
    <xsd:element name="Doc_x0020_Type_x0020_2" ma:index="17" nillable="true" ma:displayName="Collateral Type" ma:format="Dropdown" ma:internalName="Doc_x0020_Type_x0020_2">
      <xsd:simpleType>
        <xsd:restriction base="dms:Choice">
          <xsd:enumeration value="Advertising"/>
          <xsd:enumeration value="Brochures"/>
          <xsd:enumeration value="Events"/>
          <xsd:enumeration value="F/S &amp; Report Templates"/>
          <xsd:enumeration value="Flyers"/>
          <xsd:enumeration value="Guides"/>
          <xsd:enumeration value="Hidden"/>
          <xsd:enumeration value="Inserts"/>
          <xsd:enumeration value="Labels and Memo Templates"/>
          <xsd:enumeration value="Letterhead"/>
          <xsd:enumeration value="LinkedIn"/>
          <xsd:enumeration value="Logos"/>
          <xsd:enumeration value="Other PPG-Approved Content"/>
          <xsd:enumeration value="Photos"/>
          <xsd:enumeration value="PowerPoint"/>
          <xsd:enumeration value="SOQ"/>
          <xsd:enumeration value="Tradeshow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Group xmlns="8f031961-b6a2-41a5-863f-d92c53a9b468">
      <Value>20</Value>
    </Group>
    <Doc_x0020_Type_x0020_2 xmlns="8f031961-b6a2-41a5-863f-d92c53a9b468">PowerPoint</Doc_x0020_Type_x0020_2>
    <Doc_x0020_Type xmlns="8f031961-b6a2-41a5-863f-d92c53a9b468">
      <Value>Template</Value>
    </Doc_x0020_Type>
    <Sub_x002d_Topic xmlns="8f031961-b6a2-41a5-863f-d92c53a9b468">
      <Value>PowerPoint</Value>
    </Sub_x002d_Topic>
    <PublishingExpirationDate xmlns="http://schemas.microsoft.com/sharepoint/v3" xsi:nil="true"/>
    <PublishingStartDate xmlns="http://schemas.microsoft.com/sharepoint/v3" xsi:nil="true"/>
    <XYZ xmlns="8f031961-b6a2-41a5-863f-d92c53a9b468" xsi:nil="true"/>
    <Office xmlns="8f031961-b6a2-41a5-863f-d92c53a9b468">
      <Value>23</Value>
    </Offi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5A0162-8EC1-46A6-B540-8F47253F5B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031961-b6a2-41a5-863f-d92c53a9b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B3C865-73F3-45C7-85E9-E3BA299C822C}">
  <ds:schemaRefs>
    <ds:schemaRef ds:uri="http://schemas.microsoft.com/sharepoint/v3"/>
    <ds:schemaRef ds:uri="http://purl.org/dc/elements/1.1/"/>
    <ds:schemaRef ds:uri="http://schemas.openxmlformats.org/package/2006/metadata/core-properties"/>
    <ds:schemaRef ds:uri="8f031961-b6a2-41a5-863f-d92c53a9b468"/>
    <ds:schemaRef ds:uri="http://schemas.microsoft.com/office/infopath/2007/PartnerControls"/>
    <ds:schemaRef ds:uri="http://www.w3.org/XML/1998/namespace"/>
    <ds:schemaRef ds:uri="http://purl.org/dc/terms/"/>
    <ds:schemaRef ds:uri="http://schemas.microsoft.com/office/2006/metadata/properties"/>
    <ds:schemaRef ds:uri="http://schemas.microsoft.com/office/2006/documentManagement/types"/>
    <ds:schemaRef ds:uri="http://purl.org/dc/dcmitype/"/>
  </ds:schemaRefs>
</ds:datastoreItem>
</file>

<file path=customXml/itemProps3.xml><?xml version="1.0" encoding="utf-8"?>
<ds:datastoreItem xmlns:ds="http://schemas.openxmlformats.org/officeDocument/2006/customXml" ds:itemID="{95EE81C5-7586-47EE-B5CA-E2B7BEE240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47469</TotalTime>
  <Words>2049</Words>
  <Application>Microsoft Office PowerPoint</Application>
  <PresentationFormat>Custom</PresentationFormat>
  <Paragraphs>313</Paragraphs>
  <Slides>25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Narrow</vt:lpstr>
      <vt:lpstr>Calibri</vt:lpstr>
      <vt:lpstr>Georgia</vt:lpstr>
      <vt:lpstr>Wingdings</vt:lpstr>
      <vt:lpstr>MA Print PPT</vt:lpstr>
      <vt:lpstr>Federal Tax Reform &amp; Washington Tax: Opportunities &amp; Considerations What You Need to Know for 2018</vt:lpstr>
      <vt:lpstr>250+  Aerospace Clients </vt:lpstr>
      <vt:lpstr>Tailwinds for Aerospace Industry</vt:lpstr>
      <vt:lpstr>Tailwind: Federal Tax Rates C-Corporations</vt:lpstr>
      <vt:lpstr>Tailwind: Federal Tax Rates Flow-through Entities</vt:lpstr>
      <vt:lpstr>Tailwind: Federal 20% Flow-through Deduction</vt:lpstr>
      <vt:lpstr>Tailwind: Federal Individual Income Brackets &amp; Tax Rates</vt:lpstr>
      <vt:lpstr>Tailwind: Which entity is best?  Pass-through vs. C Example – Cash After Tax </vt:lpstr>
      <vt:lpstr>Considering Changing to a C Corp? Not So Fast!</vt:lpstr>
      <vt:lpstr>Tailwind: WA Preferential B&amp;O Tax Rates</vt:lpstr>
      <vt:lpstr>Tailwind: Federal Cost Recovery Incentives</vt:lpstr>
      <vt:lpstr>Tailwind: WA B&amp;O Tax Credit for Property Tax</vt:lpstr>
      <vt:lpstr>Tailwind: WA Sales/Use Tax Exemption for Machinery/Equipment</vt:lpstr>
      <vt:lpstr>Tailwind: WA Sales/Use Tax Exemption for Computer Hardware, Software, and Peripherals</vt:lpstr>
      <vt:lpstr>Tailwind: Product Development Benefits (Federal R&amp;D Credit)</vt:lpstr>
      <vt:lpstr>Tailwind: WA B&amp;O Tax Credit for Product Development Activities</vt:lpstr>
      <vt:lpstr>Tailwind: Federal Tax Opportunities for Foreign Activity</vt:lpstr>
      <vt:lpstr>Tailwind: WA Interstate/Foreign Sales Deduction</vt:lpstr>
      <vt:lpstr>Tailwind: Federal Accounting Methods</vt:lpstr>
      <vt:lpstr>Tailwind: Tariffs and the use of LIFO for Federal Tax Purposes</vt:lpstr>
      <vt:lpstr>Headwinds for Aerospace Industry</vt:lpstr>
      <vt:lpstr>Headwinds – WA Annual Reporting Requirements</vt:lpstr>
      <vt:lpstr>Tax Highlights Wrap Up</vt:lpstr>
      <vt:lpstr>Questions?</vt:lpstr>
      <vt:lpstr>PowerPoint Presentation</vt:lpstr>
    </vt:vector>
  </TitlesOfParts>
  <Company>Moss Adams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SCREEN</dc:title>
  <dc:creator>Laura Fanning</dc:creator>
  <cp:keywords>PPT;Digital;Screen;Display;RGB</cp:keywords>
  <cp:lastModifiedBy>Michelle Rose</cp:lastModifiedBy>
  <cp:revision>1220</cp:revision>
  <cp:lastPrinted>2018-01-07T22:13:39Z</cp:lastPrinted>
  <dcterms:created xsi:type="dcterms:W3CDTF">2017-05-18T23:04:14Z</dcterms:created>
  <dcterms:modified xsi:type="dcterms:W3CDTF">2018-10-09T00:03:48Z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0x010100918337F265E10745AD2081181A574015</vt:lpwstr>
  </property>
</Properties>
</file>